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9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89D9"/>
    <a:srgbClr val="5D97DD"/>
    <a:srgbClr val="436FD1"/>
    <a:srgbClr val="325DBC"/>
    <a:srgbClr val="0075EA"/>
    <a:srgbClr val="EB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4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C7A90-EA6C-47C0-BB23-85187BBB277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6D50BF-C021-420B-B997-C0089EED5910}" type="pres">
      <dgm:prSet presAssocID="{9BDC7A90-EA6C-47C0-BB23-85187BBB27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574A8-6D84-46E6-8130-2F00AF7FFDAD}" type="presOf" srcId="{9BDC7A90-EA6C-47C0-BB23-85187BBB2778}" destId="{616D50BF-C021-420B-B997-C0089EED5910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6FB6F-FCF9-4B08-B1FE-31CDE45BAE86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4F94AE-3DC3-443D-B266-4FF4F9AFD9C9}">
      <dgm:prSet phldrT="[Текст]" custT="1"/>
      <dgm:spPr>
        <a:xfrm>
          <a:off x="404417" y="260577"/>
          <a:ext cx="8818133" cy="1025307"/>
        </a:xfrm>
        <a:prstGeom prst="rect">
          <a:avLst/>
        </a:prstGeom>
      </dgm:spPr>
      <dgm:t>
        <a:bodyPr/>
        <a:lstStyle/>
        <a:p>
          <a:pPr algn="ctr"/>
          <a:r>
            <a:rPr lang="ru-RU" sz="2800" i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800" b="1" i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медико-профилактическое;</a:t>
          </a:r>
          <a:endParaRPr lang="ru-RU" sz="2800" b="1" i="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54241BD3-075A-41DB-9637-EDA9855BCD40}" type="parTrans" cxnId="{FA850D73-B0B3-4FF6-B473-867EB8A3C509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921456F4-96BC-4096-9379-E1C93264960B}" type="sibTrans" cxnId="{FA850D73-B0B3-4FF6-B473-867EB8A3C509}">
      <dgm:prSet/>
      <dgm:spPr>
        <a:xfrm>
          <a:off x="-7053686" y="-1069365"/>
          <a:ext cx="8324579" cy="8324579"/>
        </a:xfrm>
        <a:prstGeom prst="blockArc">
          <a:avLst>
            <a:gd name="adj1" fmla="val 18900000"/>
            <a:gd name="adj2" fmla="val 2700000"/>
            <a:gd name="adj3" fmla="val 259"/>
          </a:avLst>
        </a:prstGeom>
      </dgm:spPr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76396A69-E23B-4896-A0F2-BBE2A3973A19}">
      <dgm:prSet phldrT="[Текст]" custT="1"/>
      <dgm:spPr>
        <a:xfrm>
          <a:off x="1049876" y="1428761"/>
          <a:ext cx="8143933" cy="1277384"/>
        </a:xfrm>
        <a:prstGeom prst="rect">
          <a:avLst/>
        </a:prstGeom>
      </dgm:spPr>
      <dgm:t>
        <a:bodyPr/>
        <a:lstStyle/>
        <a:p>
          <a:pPr algn="ctr"/>
          <a:r>
            <a:rPr lang="ru-RU" sz="2800" b="1" i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физкультурно-оздоровительное;</a:t>
          </a:r>
          <a:endParaRPr lang="ru-RU" sz="2800" i="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4A646801-FA8B-401B-8A21-3E9AF87E2F78}" type="parTrans" cxnId="{4B8FC1CD-B48C-44A4-94AC-C55585A7FE95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FBC99195-0DA5-4C5C-961F-AA9F1FE6CC4D}" type="sibTrans" cxnId="{4B8FC1CD-B48C-44A4-94AC-C55585A7FE95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EE7472EB-F191-4CC5-9EBB-82CF439C5517}">
      <dgm:prSet phldrT="[Текст]" custT="1"/>
      <dgm:spPr>
        <a:xfrm>
          <a:off x="1334968" y="2857523"/>
          <a:ext cx="7858848" cy="773478"/>
        </a:xfrm>
        <a:prstGeom prst="rect">
          <a:avLst/>
        </a:prstGeom>
      </dgm:spPr>
      <dgm:t>
        <a:bodyPr/>
        <a:lstStyle/>
        <a:p>
          <a:pPr algn="ctr"/>
          <a:r>
            <a:rPr lang="ru-RU" sz="2800" b="1" i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спортивно - игровое и коррекционное;</a:t>
          </a:r>
          <a:endParaRPr lang="ru-RU" sz="2800" b="1" i="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0783895A-7170-49ED-97AF-3143C9040A05}" type="parTrans" cxnId="{FAE73FB8-73DA-4B37-AEFC-C5CE874B12B5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1824E8A3-4308-487C-8B82-CC7F8FC6A559}" type="sibTrans" cxnId="{FAE73FB8-73DA-4B37-AEFC-C5CE874B12B5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EF2D698B-A987-4CA3-AA22-035F9A9F1D4A}">
      <dgm:prSet phldrT="[Текст]" custT="1"/>
      <dgm:spPr>
        <a:xfrm>
          <a:off x="1223542" y="3857654"/>
          <a:ext cx="8028959" cy="773478"/>
        </a:xfrm>
        <a:prstGeom prst="rect">
          <a:avLst/>
        </a:prstGeom>
      </dgm:spPr>
      <dgm:t>
        <a:bodyPr/>
        <a:lstStyle/>
        <a:p>
          <a:pPr algn="ctr"/>
          <a:r>
            <a:rPr lang="ru-RU" sz="2800" b="1" i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образовательное;</a:t>
          </a:r>
          <a:endParaRPr lang="ru-RU" sz="2800" b="1" i="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EEF0A990-4D2E-4E30-BFBF-503B7481CE40}" type="parTrans" cxnId="{75D907AC-F628-42B9-A0C1-7E57B02C7178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68525264-723B-4B6B-B52D-AE60A496A948}" type="sibTrans" cxnId="{75D907AC-F628-42B9-A0C1-7E57B02C7178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42ADB0CC-98CD-4AE3-86F9-317265E0B6B6}">
      <dgm:prSet phldrT="[Текст]" custT="1"/>
      <dgm:spPr>
        <a:xfrm>
          <a:off x="669308" y="4819668"/>
          <a:ext cx="8583211" cy="1109663"/>
        </a:xfrm>
      </dgm:spPr>
      <dgm:t>
        <a:bodyPr/>
        <a:lstStyle/>
        <a:p>
          <a:pPr algn="ctr"/>
          <a:r>
            <a:rPr lang="ru-RU" sz="2800" b="1" dirty="0" smtClean="0">
              <a:solidFill>
                <a:srgbClr val="000000"/>
              </a:solidFill>
              <a:latin typeface="Calibri" pitchFamily="34" charset="0"/>
            </a:rPr>
            <a:t>информационно-просветительской</a:t>
          </a:r>
          <a:endParaRPr lang="ru-RU" sz="2800" b="1" i="0" dirty="0">
            <a:solidFill>
              <a:srgbClr val="000000"/>
            </a:solidFill>
            <a:latin typeface="Calibri" pitchFamily="34" charset="0"/>
            <a:ea typeface="+mn-ea"/>
            <a:cs typeface="+mn-cs"/>
          </a:endParaRPr>
        </a:p>
      </dgm:t>
    </dgm:pt>
    <dgm:pt modelId="{83058FCD-D4C4-4A42-A2B5-D9A991DC6453}" type="sibTrans" cxnId="{68D7A079-BB0C-4BB2-9DD4-652F9894F83C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437C9CAE-ADEF-483A-B984-FAA452FE58F3}" type="parTrans" cxnId="{68D7A079-BB0C-4BB2-9DD4-652F9894F83C}">
      <dgm:prSet/>
      <dgm:spPr/>
      <dgm:t>
        <a:bodyPr/>
        <a:lstStyle/>
        <a:p>
          <a:endParaRPr lang="ru-RU" sz="3600" i="0">
            <a:solidFill>
              <a:srgbClr val="000000"/>
            </a:solidFill>
          </a:endParaRPr>
        </a:p>
      </dgm:t>
    </dgm:pt>
    <dgm:pt modelId="{81E3A604-5AEF-462B-B686-B6F8334BCC8F}">
      <dgm:prSet phldrT="[Текст]" custT="1"/>
      <dgm:spPr>
        <a:xfrm>
          <a:off x="1223542" y="3857654"/>
          <a:ext cx="8028959" cy="773478"/>
        </a:xfrm>
      </dgm:spPr>
      <dgm:t>
        <a:bodyPr/>
        <a:lstStyle/>
        <a:p>
          <a:pPr algn="ctr"/>
          <a:r>
            <a:rPr lang="ru-RU" sz="2800" b="1" dirty="0" smtClean="0">
              <a:solidFill>
                <a:srgbClr val="000000"/>
              </a:solidFill>
              <a:latin typeface="Calibri" pitchFamily="34" charset="0"/>
            </a:rPr>
            <a:t>социально-психологической; </a:t>
          </a:r>
          <a:endParaRPr lang="ru-RU" sz="2800" b="1" i="0" dirty="0">
            <a:solidFill>
              <a:srgbClr val="000000"/>
            </a:solidFill>
            <a:latin typeface="Calibri" pitchFamily="34" charset="0"/>
            <a:ea typeface="+mn-ea"/>
            <a:cs typeface="+mn-cs"/>
          </a:endParaRPr>
        </a:p>
      </dgm:t>
    </dgm:pt>
    <dgm:pt modelId="{56E2BC9B-8BD2-490C-A16D-97247FBE72F6}" type="parTrans" cxnId="{9E176600-D512-4BD1-9DD0-467C3CE4E992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AF81AACB-765F-4D97-98C1-21922E9DFC8D}" type="sibTrans" cxnId="{9E176600-D512-4BD1-9DD0-467C3CE4E992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AD4871EF-41D6-470D-AFDF-A20120348C39}" type="pres">
      <dgm:prSet presAssocID="{E636FB6F-FCF9-4B08-B1FE-31CDE45BAE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741C63-3D87-439F-A81C-191193846908}" type="pres">
      <dgm:prSet presAssocID="{E636FB6F-FCF9-4B08-B1FE-31CDE45BAE86}" presName="Name1" presStyleCnt="0"/>
      <dgm:spPr/>
      <dgm:t>
        <a:bodyPr/>
        <a:lstStyle/>
        <a:p>
          <a:endParaRPr lang="ru-RU"/>
        </a:p>
      </dgm:t>
    </dgm:pt>
    <dgm:pt modelId="{50036155-FD04-4B7F-9412-21B01C353C1A}" type="pres">
      <dgm:prSet presAssocID="{E636FB6F-FCF9-4B08-B1FE-31CDE45BAE86}" presName="cycle" presStyleCnt="0"/>
      <dgm:spPr/>
      <dgm:t>
        <a:bodyPr/>
        <a:lstStyle/>
        <a:p>
          <a:endParaRPr lang="ru-RU"/>
        </a:p>
      </dgm:t>
    </dgm:pt>
    <dgm:pt modelId="{FB928707-C51E-4357-AAB9-E19EB462C764}" type="pres">
      <dgm:prSet presAssocID="{E636FB6F-FCF9-4B08-B1FE-31CDE45BAE86}" presName="srcNode" presStyleLbl="node1" presStyleIdx="0" presStyleCnt="6"/>
      <dgm:spPr/>
      <dgm:t>
        <a:bodyPr/>
        <a:lstStyle/>
        <a:p>
          <a:endParaRPr lang="ru-RU"/>
        </a:p>
      </dgm:t>
    </dgm:pt>
    <dgm:pt modelId="{F2405A09-A633-4796-8E95-195E371E6A66}" type="pres">
      <dgm:prSet presAssocID="{E636FB6F-FCF9-4B08-B1FE-31CDE45BAE86}" presName="conn" presStyleLbl="parChTrans1D2" presStyleIdx="0" presStyleCnt="1" custLinFactNeighborX="-72" custLinFactNeighborY="-1743"/>
      <dgm:spPr/>
      <dgm:t>
        <a:bodyPr/>
        <a:lstStyle/>
        <a:p>
          <a:endParaRPr lang="ru-RU"/>
        </a:p>
      </dgm:t>
    </dgm:pt>
    <dgm:pt modelId="{B26852A7-E552-4208-8800-9B0837384B82}" type="pres">
      <dgm:prSet presAssocID="{E636FB6F-FCF9-4B08-B1FE-31CDE45BAE86}" presName="extraNode" presStyleLbl="node1" presStyleIdx="0" presStyleCnt="6"/>
      <dgm:spPr/>
      <dgm:t>
        <a:bodyPr/>
        <a:lstStyle/>
        <a:p>
          <a:endParaRPr lang="ru-RU"/>
        </a:p>
      </dgm:t>
    </dgm:pt>
    <dgm:pt modelId="{503B44C1-55B4-446B-A2A8-97022AD29EBA}" type="pres">
      <dgm:prSet presAssocID="{E636FB6F-FCF9-4B08-B1FE-31CDE45BAE86}" presName="dstNode" presStyleLbl="node1" presStyleIdx="0" presStyleCnt="6"/>
      <dgm:spPr/>
      <dgm:t>
        <a:bodyPr/>
        <a:lstStyle/>
        <a:p>
          <a:endParaRPr lang="ru-RU"/>
        </a:p>
      </dgm:t>
    </dgm:pt>
    <dgm:pt modelId="{413385B5-8E84-478B-B352-E5B9EB4231FB}" type="pres">
      <dgm:prSet presAssocID="{8A4F94AE-3DC3-443D-B266-4FF4F9AFD9C9}" presName="text_1" presStyleLbl="node1" presStyleIdx="0" presStyleCnt="6" custScaleX="86220" custScaleY="7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3C3F0-DA49-4139-926A-72EE1D379118}" type="pres">
      <dgm:prSet presAssocID="{8A4F94AE-3DC3-443D-B266-4FF4F9AFD9C9}" presName="accent_1" presStyleCnt="0"/>
      <dgm:spPr/>
      <dgm:t>
        <a:bodyPr/>
        <a:lstStyle/>
        <a:p>
          <a:endParaRPr lang="ru-RU"/>
        </a:p>
      </dgm:t>
    </dgm:pt>
    <dgm:pt modelId="{A79E5D0A-980B-4A50-A429-2E80803DE550}" type="pres">
      <dgm:prSet presAssocID="{8A4F94AE-3DC3-443D-B266-4FF4F9AFD9C9}" presName="accentRepeatNode" presStyleLbl="solidFgAcc1" presStyleIdx="0" presStyleCnt="6" custScaleX="75771" custScaleY="76491"/>
      <dgm:spPr>
        <a:xfrm>
          <a:off x="78013" y="332014"/>
          <a:ext cx="887730" cy="8824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FE786E-90B0-4A3A-890B-4A60BBC7A3C8}" type="pres">
      <dgm:prSet presAssocID="{76396A69-E23B-4896-A0F2-BBE2A3973A19}" presName="text_2" presStyleLbl="node1" presStyleIdx="1" presStyleCnt="6" custScaleX="86872" custScaleY="72789" custLinFactNeighborX="299" custLinFactNeighborY="-1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00223-806B-4331-893A-31B03FC4C1D5}" type="pres">
      <dgm:prSet presAssocID="{76396A69-E23B-4896-A0F2-BBE2A3973A19}" presName="accent_2" presStyleCnt="0"/>
      <dgm:spPr/>
      <dgm:t>
        <a:bodyPr/>
        <a:lstStyle/>
        <a:p>
          <a:endParaRPr lang="ru-RU"/>
        </a:p>
      </dgm:t>
    </dgm:pt>
    <dgm:pt modelId="{87430B21-8A1A-4F33-B1A3-A3CB92FC0216}" type="pres">
      <dgm:prSet presAssocID="{76396A69-E23B-4896-A0F2-BBE2A3973A19}" presName="accentRepeatNode" presStyleLbl="solidFgAcc1" presStyleIdx="1" presStyleCnt="6" custScaleX="77329" custScaleY="77329" custLinFactNeighborX="2563" custLinFactNeighborY="-20885"/>
      <dgm:spPr>
        <a:xfrm>
          <a:off x="730855" y="1681237"/>
          <a:ext cx="747653" cy="74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8FDC66-2C67-4A2A-B9C2-7AF02BF949F4}" type="pres">
      <dgm:prSet presAssocID="{EE7472EB-F191-4CC5-9EBB-82CF439C5517}" presName="text_3" presStyleLbl="node1" presStyleIdx="2" presStyleCnt="6" custScaleX="87694" custScaleY="66246" custLinFactNeighborX="229" custLinFactNeighborY="-52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6247-47CC-45F9-B6E6-EB8C3D6431D0}" type="pres">
      <dgm:prSet presAssocID="{EE7472EB-F191-4CC5-9EBB-82CF439C5517}" presName="accent_3" presStyleCnt="0"/>
      <dgm:spPr/>
      <dgm:t>
        <a:bodyPr/>
        <a:lstStyle/>
        <a:p>
          <a:endParaRPr lang="ru-RU"/>
        </a:p>
      </dgm:t>
    </dgm:pt>
    <dgm:pt modelId="{6D8F17AE-AE53-4710-93D0-B78A0ECD7BBA}" type="pres">
      <dgm:prSet presAssocID="{EE7472EB-F191-4CC5-9EBB-82CF439C5517}" presName="accentRepeatNode" presStyleLbl="solidFgAcc1" presStyleIdx="2" presStyleCnt="6" custScaleX="77775" custScaleY="80290" custLinFactNeighborX="-7419" custLinFactNeighborY="-50701"/>
      <dgm:spPr>
        <a:xfrm>
          <a:off x="802299" y="2824241"/>
          <a:ext cx="747653" cy="74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201908-A9F3-4758-9BCC-BD4491715097}" type="pres">
      <dgm:prSet presAssocID="{EF2D698B-A987-4CA3-AA22-035F9A9F1D4A}" presName="text_4" presStyleLbl="node1" presStyleIdx="3" presStyleCnt="6" custScaleX="86125" custScaleY="84226" custLinFactNeighborX="441" custLinFactNeighborY="-82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9C0EC-3125-4218-82C0-3EF884E55CDC}" type="pres">
      <dgm:prSet presAssocID="{EF2D698B-A987-4CA3-AA22-035F9A9F1D4A}" presName="accent_4" presStyleCnt="0"/>
      <dgm:spPr/>
      <dgm:t>
        <a:bodyPr/>
        <a:lstStyle/>
        <a:p>
          <a:endParaRPr lang="ru-RU"/>
        </a:p>
      </dgm:t>
    </dgm:pt>
    <dgm:pt modelId="{069ED982-8C99-47EF-B8B5-FCA8B517EA6A}" type="pres">
      <dgm:prSet presAssocID="{EF2D698B-A987-4CA3-AA22-035F9A9F1D4A}" presName="accentRepeatNode" presStyleLbl="solidFgAcc1" presStyleIdx="3" presStyleCnt="6" custScaleX="77329" custScaleY="77329" custLinFactNeighborX="-1466" custLinFactNeighborY="-61284"/>
      <dgm:spPr>
        <a:xfrm>
          <a:off x="702304" y="3878943"/>
          <a:ext cx="747653" cy="74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0652F4-B591-44DF-B92D-2A67A0CD2093}" type="pres">
      <dgm:prSet presAssocID="{81E3A604-5AEF-462B-B686-B6F8334BCC8F}" presName="text_5" presStyleLbl="node1" presStyleIdx="4" presStyleCnt="6" custScaleX="85112" custScaleY="90517" custLinFactY="-4677" custLinFactNeighborX="1541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B184499-6386-4B76-A4E3-DAEE898F757E}" type="pres">
      <dgm:prSet presAssocID="{81E3A604-5AEF-462B-B686-B6F8334BCC8F}" presName="accent_5" presStyleCnt="0"/>
      <dgm:spPr/>
      <dgm:t>
        <a:bodyPr/>
        <a:lstStyle/>
        <a:p>
          <a:endParaRPr lang="ru-RU"/>
        </a:p>
      </dgm:t>
    </dgm:pt>
    <dgm:pt modelId="{19931DAA-8591-4F85-BAD7-7D9FDFDF78AF}" type="pres">
      <dgm:prSet presAssocID="{81E3A604-5AEF-462B-B686-B6F8334BCC8F}" presName="accentRepeatNode" presStyleLbl="solidFgAcc1" presStyleIdx="4" presStyleCnt="6" custScaleX="77329" custScaleY="77329" custLinFactNeighborX="8628" custLinFactNeighborY="-71286"/>
      <dgm:spPr>
        <a:xfrm>
          <a:off x="702304" y="3878943"/>
          <a:ext cx="747653" cy="74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115B99-66E2-4031-B469-435251A5A461}" type="pres">
      <dgm:prSet presAssocID="{42ADB0CC-98CD-4AE3-86F9-317265E0B6B6}" presName="text_6" presStyleLbl="node1" presStyleIdx="5" presStyleCnt="6" custScaleX="83323" custLinFactY="-24937" custLinFactNeighborX="2336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CB42A65-4BC0-402D-8B60-C45C81C7EABF}" type="pres">
      <dgm:prSet presAssocID="{42ADB0CC-98CD-4AE3-86F9-317265E0B6B6}" presName="accent_6" presStyleCnt="0"/>
      <dgm:spPr/>
      <dgm:t>
        <a:bodyPr/>
        <a:lstStyle/>
        <a:p>
          <a:endParaRPr lang="ru-RU"/>
        </a:p>
      </dgm:t>
    </dgm:pt>
    <dgm:pt modelId="{AA926BDD-CF92-486D-9ABF-4C74136FFCF2}" type="pres">
      <dgm:prSet presAssocID="{42ADB0CC-98CD-4AE3-86F9-317265E0B6B6}" presName="accentRepeatNode" presStyleLbl="solidFgAcc1" presStyleIdx="5" presStyleCnt="6" custScaleX="77329" custScaleY="77329" custLinFactNeighborX="44439" custLinFactNeighborY="-81288"/>
      <dgm:spPr>
        <a:xfrm>
          <a:off x="218119" y="4895947"/>
          <a:ext cx="747653" cy="74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B8FC1CD-B48C-44A4-94AC-C55585A7FE95}" srcId="{E636FB6F-FCF9-4B08-B1FE-31CDE45BAE86}" destId="{76396A69-E23B-4896-A0F2-BBE2A3973A19}" srcOrd="1" destOrd="0" parTransId="{4A646801-FA8B-401B-8A21-3E9AF87E2F78}" sibTransId="{FBC99195-0DA5-4C5C-961F-AA9F1FE6CC4D}"/>
    <dgm:cxn modelId="{A4920739-2328-46B0-BD4E-9EE9420BC454}" type="presOf" srcId="{E636FB6F-FCF9-4B08-B1FE-31CDE45BAE86}" destId="{AD4871EF-41D6-470D-AFDF-A20120348C39}" srcOrd="0" destOrd="0" presId="urn:microsoft.com/office/officeart/2008/layout/VerticalCurvedList"/>
    <dgm:cxn modelId="{E5D08B98-C6E5-4B11-BAC6-3EAFA5D51BB4}" type="presOf" srcId="{8A4F94AE-3DC3-443D-B266-4FF4F9AFD9C9}" destId="{413385B5-8E84-478B-B352-E5B9EB4231FB}" srcOrd="0" destOrd="0" presId="urn:microsoft.com/office/officeart/2008/layout/VerticalCurvedList"/>
    <dgm:cxn modelId="{FA850D73-B0B3-4FF6-B473-867EB8A3C509}" srcId="{E636FB6F-FCF9-4B08-B1FE-31CDE45BAE86}" destId="{8A4F94AE-3DC3-443D-B266-4FF4F9AFD9C9}" srcOrd="0" destOrd="0" parTransId="{54241BD3-075A-41DB-9637-EDA9855BCD40}" sibTransId="{921456F4-96BC-4096-9379-E1C93264960B}"/>
    <dgm:cxn modelId="{A76C1577-1769-445E-91D5-95426333FA5E}" type="presOf" srcId="{EE7472EB-F191-4CC5-9EBB-82CF439C5517}" destId="{228FDC66-2C67-4A2A-B9C2-7AF02BF949F4}" srcOrd="0" destOrd="0" presId="urn:microsoft.com/office/officeart/2008/layout/VerticalCurvedList"/>
    <dgm:cxn modelId="{75D907AC-F628-42B9-A0C1-7E57B02C7178}" srcId="{E636FB6F-FCF9-4B08-B1FE-31CDE45BAE86}" destId="{EF2D698B-A987-4CA3-AA22-035F9A9F1D4A}" srcOrd="3" destOrd="0" parTransId="{EEF0A990-4D2E-4E30-BFBF-503B7481CE40}" sibTransId="{68525264-723B-4B6B-B52D-AE60A496A948}"/>
    <dgm:cxn modelId="{BD9218AF-A3BD-4094-89E0-8A81FD0BF1E7}" type="presOf" srcId="{81E3A604-5AEF-462B-B686-B6F8334BCC8F}" destId="{4A0652F4-B591-44DF-B92D-2A67A0CD2093}" srcOrd="0" destOrd="0" presId="urn:microsoft.com/office/officeart/2008/layout/VerticalCurvedList"/>
    <dgm:cxn modelId="{68D7A079-BB0C-4BB2-9DD4-652F9894F83C}" srcId="{E636FB6F-FCF9-4B08-B1FE-31CDE45BAE86}" destId="{42ADB0CC-98CD-4AE3-86F9-317265E0B6B6}" srcOrd="5" destOrd="0" parTransId="{437C9CAE-ADEF-483A-B984-FAA452FE58F3}" sibTransId="{83058FCD-D4C4-4A42-A2B5-D9A991DC6453}"/>
    <dgm:cxn modelId="{169E13FD-C13C-4EBB-9CE3-677BB18FA3EC}" type="presOf" srcId="{76396A69-E23B-4896-A0F2-BBE2A3973A19}" destId="{E9FE786E-90B0-4A3A-890B-4A60BBC7A3C8}" srcOrd="0" destOrd="0" presId="urn:microsoft.com/office/officeart/2008/layout/VerticalCurvedList"/>
    <dgm:cxn modelId="{A54540E8-2A36-4E6E-B5ED-AFBCDA5AC279}" type="presOf" srcId="{42ADB0CC-98CD-4AE3-86F9-317265E0B6B6}" destId="{EA115B99-66E2-4031-B469-435251A5A461}" srcOrd="0" destOrd="0" presId="urn:microsoft.com/office/officeart/2008/layout/VerticalCurvedList"/>
    <dgm:cxn modelId="{FAE73FB8-73DA-4B37-AEFC-C5CE874B12B5}" srcId="{E636FB6F-FCF9-4B08-B1FE-31CDE45BAE86}" destId="{EE7472EB-F191-4CC5-9EBB-82CF439C5517}" srcOrd="2" destOrd="0" parTransId="{0783895A-7170-49ED-97AF-3143C9040A05}" sibTransId="{1824E8A3-4308-487C-8B82-CC7F8FC6A559}"/>
    <dgm:cxn modelId="{9E176600-D512-4BD1-9DD0-467C3CE4E992}" srcId="{E636FB6F-FCF9-4B08-B1FE-31CDE45BAE86}" destId="{81E3A604-5AEF-462B-B686-B6F8334BCC8F}" srcOrd="4" destOrd="0" parTransId="{56E2BC9B-8BD2-490C-A16D-97247FBE72F6}" sibTransId="{AF81AACB-765F-4D97-98C1-21922E9DFC8D}"/>
    <dgm:cxn modelId="{FC88F730-564D-49CD-AA70-422396A08824}" type="presOf" srcId="{921456F4-96BC-4096-9379-E1C93264960B}" destId="{F2405A09-A633-4796-8E95-195E371E6A66}" srcOrd="0" destOrd="0" presId="urn:microsoft.com/office/officeart/2008/layout/VerticalCurvedList"/>
    <dgm:cxn modelId="{4146A279-FD8A-46CF-8190-58E843B5625C}" type="presOf" srcId="{EF2D698B-A987-4CA3-AA22-035F9A9F1D4A}" destId="{10201908-A9F3-4758-9BCC-BD4491715097}" srcOrd="0" destOrd="0" presId="urn:microsoft.com/office/officeart/2008/layout/VerticalCurvedList"/>
    <dgm:cxn modelId="{B42DCE59-5B43-43AF-A273-185D111F7499}" type="presParOf" srcId="{AD4871EF-41D6-470D-AFDF-A20120348C39}" destId="{81741C63-3D87-439F-A81C-191193846908}" srcOrd="0" destOrd="0" presId="urn:microsoft.com/office/officeart/2008/layout/VerticalCurvedList"/>
    <dgm:cxn modelId="{E8B50C58-C807-44E6-956C-D25AAA6E4D52}" type="presParOf" srcId="{81741C63-3D87-439F-A81C-191193846908}" destId="{50036155-FD04-4B7F-9412-21B01C353C1A}" srcOrd="0" destOrd="0" presId="urn:microsoft.com/office/officeart/2008/layout/VerticalCurvedList"/>
    <dgm:cxn modelId="{EBD1F5C5-75FD-4CD7-A585-B8C692E77B50}" type="presParOf" srcId="{50036155-FD04-4B7F-9412-21B01C353C1A}" destId="{FB928707-C51E-4357-AAB9-E19EB462C764}" srcOrd="0" destOrd="0" presId="urn:microsoft.com/office/officeart/2008/layout/VerticalCurvedList"/>
    <dgm:cxn modelId="{51F559ED-218C-43ED-A56D-F3248217FD02}" type="presParOf" srcId="{50036155-FD04-4B7F-9412-21B01C353C1A}" destId="{F2405A09-A633-4796-8E95-195E371E6A66}" srcOrd="1" destOrd="0" presId="urn:microsoft.com/office/officeart/2008/layout/VerticalCurvedList"/>
    <dgm:cxn modelId="{4D08B8EA-A4D5-40CC-8DB5-4E345688B128}" type="presParOf" srcId="{50036155-FD04-4B7F-9412-21B01C353C1A}" destId="{B26852A7-E552-4208-8800-9B0837384B82}" srcOrd="2" destOrd="0" presId="urn:microsoft.com/office/officeart/2008/layout/VerticalCurvedList"/>
    <dgm:cxn modelId="{22163C91-B0BE-469A-9066-F7204BDA03DB}" type="presParOf" srcId="{50036155-FD04-4B7F-9412-21B01C353C1A}" destId="{503B44C1-55B4-446B-A2A8-97022AD29EBA}" srcOrd="3" destOrd="0" presId="urn:microsoft.com/office/officeart/2008/layout/VerticalCurvedList"/>
    <dgm:cxn modelId="{979C9EF4-1C63-4B3F-A944-13DA22643EA7}" type="presParOf" srcId="{81741C63-3D87-439F-A81C-191193846908}" destId="{413385B5-8E84-478B-B352-E5B9EB4231FB}" srcOrd="1" destOrd="0" presId="urn:microsoft.com/office/officeart/2008/layout/VerticalCurvedList"/>
    <dgm:cxn modelId="{0FFB22CB-D577-422C-B3A7-742C1B5B4D94}" type="presParOf" srcId="{81741C63-3D87-439F-A81C-191193846908}" destId="{4073C3F0-DA49-4139-926A-72EE1D379118}" srcOrd="2" destOrd="0" presId="urn:microsoft.com/office/officeart/2008/layout/VerticalCurvedList"/>
    <dgm:cxn modelId="{7A7B0E13-7C7D-4FCA-A536-E8E40DD3E34E}" type="presParOf" srcId="{4073C3F0-DA49-4139-926A-72EE1D379118}" destId="{A79E5D0A-980B-4A50-A429-2E80803DE550}" srcOrd="0" destOrd="0" presId="urn:microsoft.com/office/officeart/2008/layout/VerticalCurvedList"/>
    <dgm:cxn modelId="{BE24CF08-8332-428C-AA89-9D030DD93582}" type="presParOf" srcId="{81741C63-3D87-439F-A81C-191193846908}" destId="{E9FE786E-90B0-4A3A-890B-4A60BBC7A3C8}" srcOrd="3" destOrd="0" presId="urn:microsoft.com/office/officeart/2008/layout/VerticalCurvedList"/>
    <dgm:cxn modelId="{2042F4E2-2364-4CD5-BD40-462A45D197A4}" type="presParOf" srcId="{81741C63-3D87-439F-A81C-191193846908}" destId="{96600223-806B-4331-893A-31B03FC4C1D5}" srcOrd="4" destOrd="0" presId="urn:microsoft.com/office/officeart/2008/layout/VerticalCurvedList"/>
    <dgm:cxn modelId="{E9744ACC-F0D3-439A-A733-022593262E33}" type="presParOf" srcId="{96600223-806B-4331-893A-31B03FC4C1D5}" destId="{87430B21-8A1A-4F33-B1A3-A3CB92FC0216}" srcOrd="0" destOrd="0" presId="urn:microsoft.com/office/officeart/2008/layout/VerticalCurvedList"/>
    <dgm:cxn modelId="{D8F23B5E-5CCC-4E63-8175-1D60A7303D53}" type="presParOf" srcId="{81741C63-3D87-439F-A81C-191193846908}" destId="{228FDC66-2C67-4A2A-B9C2-7AF02BF949F4}" srcOrd="5" destOrd="0" presId="urn:microsoft.com/office/officeart/2008/layout/VerticalCurvedList"/>
    <dgm:cxn modelId="{EDD42F0E-EF95-43A0-833B-69C5A98AB829}" type="presParOf" srcId="{81741C63-3D87-439F-A81C-191193846908}" destId="{9C3C6247-47CC-45F9-B6E6-EB8C3D6431D0}" srcOrd="6" destOrd="0" presId="urn:microsoft.com/office/officeart/2008/layout/VerticalCurvedList"/>
    <dgm:cxn modelId="{B76D7D1B-78A3-4E70-B0DF-D9E5E8D3155B}" type="presParOf" srcId="{9C3C6247-47CC-45F9-B6E6-EB8C3D6431D0}" destId="{6D8F17AE-AE53-4710-93D0-B78A0ECD7BBA}" srcOrd="0" destOrd="0" presId="urn:microsoft.com/office/officeart/2008/layout/VerticalCurvedList"/>
    <dgm:cxn modelId="{8F3BC2B3-D295-4A91-917D-98DCD8A173F3}" type="presParOf" srcId="{81741C63-3D87-439F-A81C-191193846908}" destId="{10201908-A9F3-4758-9BCC-BD4491715097}" srcOrd="7" destOrd="0" presId="urn:microsoft.com/office/officeart/2008/layout/VerticalCurvedList"/>
    <dgm:cxn modelId="{76F66FF1-C6E6-4E95-BF23-F8820907D2D3}" type="presParOf" srcId="{81741C63-3D87-439F-A81C-191193846908}" destId="{AE29C0EC-3125-4218-82C0-3EF884E55CDC}" srcOrd="8" destOrd="0" presId="urn:microsoft.com/office/officeart/2008/layout/VerticalCurvedList"/>
    <dgm:cxn modelId="{1C6744F4-3B36-43A3-9025-39087D3DC34B}" type="presParOf" srcId="{AE29C0EC-3125-4218-82C0-3EF884E55CDC}" destId="{069ED982-8C99-47EF-B8B5-FCA8B517EA6A}" srcOrd="0" destOrd="0" presId="urn:microsoft.com/office/officeart/2008/layout/VerticalCurvedList"/>
    <dgm:cxn modelId="{49E34C30-C69A-4F70-A04A-E5CAD6864BC5}" type="presParOf" srcId="{81741C63-3D87-439F-A81C-191193846908}" destId="{4A0652F4-B591-44DF-B92D-2A67A0CD2093}" srcOrd="9" destOrd="0" presId="urn:microsoft.com/office/officeart/2008/layout/VerticalCurvedList"/>
    <dgm:cxn modelId="{77C88FEC-27A2-40F5-AE37-3AEC161522CB}" type="presParOf" srcId="{81741C63-3D87-439F-A81C-191193846908}" destId="{6B184499-6386-4B76-A4E3-DAEE898F757E}" srcOrd="10" destOrd="0" presId="urn:microsoft.com/office/officeart/2008/layout/VerticalCurvedList"/>
    <dgm:cxn modelId="{7901CDAA-CF37-4D8C-9871-4E3EFBEB1775}" type="presParOf" srcId="{6B184499-6386-4B76-A4E3-DAEE898F757E}" destId="{19931DAA-8591-4F85-BAD7-7D9FDFDF78AF}" srcOrd="0" destOrd="0" presId="urn:microsoft.com/office/officeart/2008/layout/VerticalCurvedList"/>
    <dgm:cxn modelId="{F87163BA-802C-4101-BD45-4C70C2A12592}" type="presParOf" srcId="{81741C63-3D87-439F-A81C-191193846908}" destId="{EA115B99-66E2-4031-B469-435251A5A461}" srcOrd="11" destOrd="0" presId="urn:microsoft.com/office/officeart/2008/layout/VerticalCurvedList"/>
    <dgm:cxn modelId="{0EB5EE11-D36F-484C-9BED-000AD0647F70}" type="presParOf" srcId="{81741C63-3D87-439F-A81C-191193846908}" destId="{FCB42A65-4BC0-402D-8B60-C45C81C7EABF}" srcOrd="12" destOrd="0" presId="urn:microsoft.com/office/officeart/2008/layout/VerticalCurvedList"/>
    <dgm:cxn modelId="{118C52CB-1362-4131-AA52-B77E6BD2817C}" type="presParOf" srcId="{FCB42A65-4BC0-402D-8B60-C45C81C7EABF}" destId="{AA926BDD-CF92-486D-9ABF-4C74136FFC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DCC936-5A39-4FBE-80CC-CB8EB5C771DE}" type="doc">
      <dgm:prSet loTypeId="urn:microsoft.com/office/officeart/2005/8/layout/vList3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927DA4-FAC0-4EB8-8640-10E18D104A49}">
      <dgm:prSet/>
      <dgm:spPr/>
      <dgm:t>
        <a:bodyPr/>
        <a:lstStyle/>
        <a:p>
          <a:pPr rtl="0"/>
          <a:r>
            <a:rPr lang="ru-RU" i="1" dirty="0" smtClean="0"/>
            <a:t>профилактические, лечебно-оздоровительные </a:t>
          </a:r>
          <a:endParaRPr lang="ru-RU" dirty="0"/>
        </a:p>
      </dgm:t>
    </dgm:pt>
    <dgm:pt modelId="{4D7E1DE4-E633-4008-A2AA-7D01E6B56835}" type="parTrans" cxnId="{F63D79FB-053A-416E-9FD8-AD97EA249674}">
      <dgm:prSet/>
      <dgm:spPr/>
      <dgm:t>
        <a:bodyPr/>
        <a:lstStyle/>
        <a:p>
          <a:endParaRPr lang="ru-RU"/>
        </a:p>
      </dgm:t>
    </dgm:pt>
    <dgm:pt modelId="{BADB5DF0-BAD4-4D16-AAD4-93C893ACDD94}" type="sibTrans" cxnId="{F63D79FB-053A-416E-9FD8-AD97EA249674}">
      <dgm:prSet/>
      <dgm:spPr/>
      <dgm:t>
        <a:bodyPr/>
        <a:lstStyle/>
        <a:p>
          <a:endParaRPr lang="ru-RU"/>
        </a:p>
      </dgm:t>
    </dgm:pt>
    <dgm:pt modelId="{4768185F-458E-4BBA-B72F-34E7F7EDC5F1}">
      <dgm:prSet/>
      <dgm:spPr/>
      <dgm:t>
        <a:bodyPr/>
        <a:lstStyle/>
        <a:p>
          <a:pPr rtl="0"/>
          <a:r>
            <a:rPr lang="ru-RU" i="1" dirty="0" smtClean="0"/>
            <a:t>общеукрепляющие мероприятия</a:t>
          </a:r>
          <a:r>
            <a:rPr lang="ru-RU" dirty="0" smtClean="0"/>
            <a:t> </a:t>
          </a:r>
          <a:endParaRPr lang="ru-RU" dirty="0"/>
        </a:p>
      </dgm:t>
    </dgm:pt>
    <dgm:pt modelId="{D79982DF-0E28-4B5B-815F-3CD3EE9A125C}" type="parTrans" cxnId="{A4764C68-827C-4036-B0D4-9E76A9DE3781}">
      <dgm:prSet/>
      <dgm:spPr/>
      <dgm:t>
        <a:bodyPr/>
        <a:lstStyle/>
        <a:p>
          <a:endParaRPr lang="ru-RU"/>
        </a:p>
      </dgm:t>
    </dgm:pt>
    <dgm:pt modelId="{292114EE-BD1C-42CF-A9AD-03BA1B3DD3BE}" type="sibTrans" cxnId="{A4764C68-827C-4036-B0D4-9E76A9DE3781}">
      <dgm:prSet/>
      <dgm:spPr/>
      <dgm:t>
        <a:bodyPr/>
        <a:lstStyle/>
        <a:p>
          <a:endParaRPr lang="ru-RU"/>
        </a:p>
      </dgm:t>
    </dgm:pt>
    <dgm:pt modelId="{6174F561-AC38-44A8-9508-FECB131531F1}">
      <dgm:prSet/>
      <dgm:spPr/>
      <dgm:t>
        <a:bodyPr/>
        <a:lstStyle/>
        <a:p>
          <a:pPr rtl="0"/>
          <a:r>
            <a:rPr lang="ru-RU" i="1" dirty="0" smtClean="0">
              <a:solidFill>
                <a:srgbClr val="000000"/>
              </a:solidFill>
            </a:rPr>
            <a:t>организация рационального питания</a:t>
          </a:r>
          <a:r>
            <a:rPr lang="ru-RU" dirty="0" smtClean="0">
              <a:solidFill>
                <a:srgbClr val="000000"/>
              </a:solidFill>
            </a:rPr>
            <a:t> </a:t>
          </a:r>
          <a:endParaRPr lang="ru-RU" dirty="0">
            <a:solidFill>
              <a:srgbClr val="000000"/>
            </a:solidFill>
          </a:endParaRPr>
        </a:p>
      </dgm:t>
    </dgm:pt>
    <dgm:pt modelId="{6FE47592-224C-427E-8553-F38CD4A9E788}" type="parTrans" cxnId="{7AF52AD7-D2E8-42EF-A347-E2B9D65CF3D6}">
      <dgm:prSet/>
      <dgm:spPr/>
      <dgm:t>
        <a:bodyPr/>
        <a:lstStyle/>
        <a:p>
          <a:endParaRPr lang="ru-RU"/>
        </a:p>
      </dgm:t>
    </dgm:pt>
    <dgm:pt modelId="{569FB3F2-A09C-4E3B-8737-64E40395CDED}" type="sibTrans" cxnId="{7AF52AD7-D2E8-42EF-A347-E2B9D65CF3D6}">
      <dgm:prSet/>
      <dgm:spPr/>
      <dgm:t>
        <a:bodyPr/>
        <a:lstStyle/>
        <a:p>
          <a:endParaRPr lang="ru-RU"/>
        </a:p>
      </dgm:t>
    </dgm:pt>
    <dgm:pt modelId="{D863158E-4834-414F-AE86-CFC3EA373E7D}">
      <dgm:prSet/>
      <dgm:spPr/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с</a:t>
          </a:r>
          <a:r>
            <a:rPr lang="ru-RU" i="1" dirty="0" smtClean="0">
              <a:solidFill>
                <a:srgbClr val="000000"/>
              </a:solidFill>
            </a:rPr>
            <a:t>анитарно-гигиенические и противоэпидемиологические </a:t>
          </a:r>
          <a:endParaRPr lang="ru-RU" dirty="0">
            <a:solidFill>
              <a:srgbClr val="000000"/>
            </a:solidFill>
          </a:endParaRPr>
        </a:p>
      </dgm:t>
    </dgm:pt>
    <dgm:pt modelId="{333CE230-209E-4FA0-A9C5-F993F9F5ECA9}" type="parTrans" cxnId="{28C835AF-D7D4-4194-82CC-EAF7F9EA5C34}">
      <dgm:prSet/>
      <dgm:spPr/>
      <dgm:t>
        <a:bodyPr/>
        <a:lstStyle/>
        <a:p>
          <a:endParaRPr lang="ru-RU"/>
        </a:p>
      </dgm:t>
    </dgm:pt>
    <dgm:pt modelId="{AB759369-0E99-41BA-8395-4B1B7521CF46}" type="sibTrans" cxnId="{28C835AF-D7D4-4194-82CC-EAF7F9EA5C34}">
      <dgm:prSet/>
      <dgm:spPr/>
      <dgm:t>
        <a:bodyPr/>
        <a:lstStyle/>
        <a:p>
          <a:endParaRPr lang="ru-RU"/>
        </a:p>
      </dgm:t>
    </dgm:pt>
    <dgm:pt modelId="{91370A35-8FA0-4D2A-A76A-0BA4A95CEA46}">
      <dgm:prSet/>
      <dgm:spPr/>
      <dgm:t>
        <a:bodyPr/>
        <a:lstStyle/>
        <a:p>
          <a:pPr rtl="0"/>
          <a:r>
            <a:rPr lang="ru-RU" i="1" dirty="0" smtClean="0">
              <a:solidFill>
                <a:srgbClr val="000000"/>
              </a:solidFill>
            </a:rPr>
            <a:t>комплекс закаливающих мероприятий</a:t>
          </a:r>
          <a:r>
            <a:rPr lang="ru-RU" dirty="0" smtClean="0">
              <a:solidFill>
                <a:srgbClr val="000000"/>
              </a:solidFill>
            </a:rPr>
            <a:t> </a:t>
          </a:r>
          <a:endParaRPr lang="ru-RU" dirty="0">
            <a:solidFill>
              <a:srgbClr val="000000"/>
            </a:solidFill>
          </a:endParaRPr>
        </a:p>
      </dgm:t>
    </dgm:pt>
    <dgm:pt modelId="{E3EF48C3-9254-4299-B681-C471368CC807}" type="parTrans" cxnId="{DB608A8D-C853-42A1-9AA5-C404D155D047}">
      <dgm:prSet/>
      <dgm:spPr/>
      <dgm:t>
        <a:bodyPr/>
        <a:lstStyle/>
        <a:p>
          <a:endParaRPr lang="ru-RU"/>
        </a:p>
      </dgm:t>
    </dgm:pt>
    <dgm:pt modelId="{5C156079-8501-4372-9C10-1247C88D3B03}" type="sibTrans" cxnId="{DB608A8D-C853-42A1-9AA5-C404D155D047}">
      <dgm:prSet/>
      <dgm:spPr/>
      <dgm:t>
        <a:bodyPr/>
        <a:lstStyle/>
        <a:p>
          <a:endParaRPr lang="ru-RU"/>
        </a:p>
      </dgm:t>
    </dgm:pt>
    <dgm:pt modelId="{8A79A258-DD9A-4B74-895E-495D57FC0CD2}" type="pres">
      <dgm:prSet presAssocID="{D6DCC936-5A39-4FBE-80CC-CB8EB5C771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14F7B-1F71-47E2-B3C9-106DF341EB5D}" type="pres">
      <dgm:prSet presAssocID="{A9927DA4-FAC0-4EB8-8640-10E18D104A49}" presName="composite" presStyleCnt="0"/>
      <dgm:spPr/>
    </dgm:pt>
    <dgm:pt modelId="{8514C0F8-FB0A-4C60-81CF-2D8C9BEB76CE}" type="pres">
      <dgm:prSet presAssocID="{A9927DA4-FAC0-4EB8-8640-10E18D104A49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AB6B22-11EC-4A64-9734-756C2B1F0F9D}" type="pres">
      <dgm:prSet presAssocID="{A9927DA4-FAC0-4EB8-8640-10E18D104A4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0A6DB-4EF7-437E-A34C-33EDDCF94412}" type="pres">
      <dgm:prSet presAssocID="{BADB5DF0-BAD4-4D16-AAD4-93C893ACDD94}" presName="spacing" presStyleCnt="0"/>
      <dgm:spPr/>
    </dgm:pt>
    <dgm:pt modelId="{FB5B416D-C51E-49CE-A8C4-263220A8B69A}" type="pres">
      <dgm:prSet presAssocID="{4768185F-458E-4BBA-B72F-34E7F7EDC5F1}" presName="composite" presStyleCnt="0"/>
      <dgm:spPr/>
    </dgm:pt>
    <dgm:pt modelId="{1BA4A176-A647-46D1-BC08-AECD73072B36}" type="pres">
      <dgm:prSet presAssocID="{4768185F-458E-4BBA-B72F-34E7F7EDC5F1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AAA11E-4F50-43D8-995F-9FC0D28D6D83}" type="pres">
      <dgm:prSet presAssocID="{4768185F-458E-4BBA-B72F-34E7F7EDC5F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14AC3-C40B-462D-8239-A9135C7838C7}" type="pres">
      <dgm:prSet presAssocID="{292114EE-BD1C-42CF-A9AD-03BA1B3DD3BE}" presName="spacing" presStyleCnt="0"/>
      <dgm:spPr/>
    </dgm:pt>
    <dgm:pt modelId="{6B1D9093-CE6C-4860-BCDC-786022762D0F}" type="pres">
      <dgm:prSet presAssocID="{6174F561-AC38-44A8-9508-FECB131531F1}" presName="composite" presStyleCnt="0"/>
      <dgm:spPr/>
    </dgm:pt>
    <dgm:pt modelId="{C263BCDA-A9A6-4EAE-B748-D99DD40F7B0D}" type="pres">
      <dgm:prSet presAssocID="{6174F561-AC38-44A8-9508-FECB131531F1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A95BD4-2E83-484E-A0D3-F84B9052ADE0}" type="pres">
      <dgm:prSet presAssocID="{6174F561-AC38-44A8-9508-FECB131531F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FA0D3-3C93-4DBD-BD18-ECF17229977C}" type="pres">
      <dgm:prSet presAssocID="{569FB3F2-A09C-4E3B-8737-64E40395CDED}" presName="spacing" presStyleCnt="0"/>
      <dgm:spPr/>
    </dgm:pt>
    <dgm:pt modelId="{F204F69E-21DD-46E5-8CD7-E24845C49BAA}" type="pres">
      <dgm:prSet presAssocID="{D863158E-4834-414F-AE86-CFC3EA373E7D}" presName="composite" presStyleCnt="0"/>
      <dgm:spPr/>
    </dgm:pt>
    <dgm:pt modelId="{1D657159-1A50-4E6B-A629-13B16B05559C}" type="pres">
      <dgm:prSet presAssocID="{D863158E-4834-414F-AE86-CFC3EA373E7D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D2466F-30BB-44A0-893A-DA4DBD167AF9}" type="pres">
      <dgm:prSet presAssocID="{D863158E-4834-414F-AE86-CFC3EA373E7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4E39A-E94D-41C5-B775-F5D2D6239F92}" type="pres">
      <dgm:prSet presAssocID="{AB759369-0E99-41BA-8395-4B1B7521CF46}" presName="spacing" presStyleCnt="0"/>
      <dgm:spPr/>
    </dgm:pt>
    <dgm:pt modelId="{71AB83D2-0D13-4CE1-BFA8-F60D810768BB}" type="pres">
      <dgm:prSet presAssocID="{91370A35-8FA0-4D2A-A76A-0BA4A95CEA46}" presName="composite" presStyleCnt="0"/>
      <dgm:spPr/>
    </dgm:pt>
    <dgm:pt modelId="{41DF8BA9-C6A9-4135-8E4C-389D00FD97F1}" type="pres">
      <dgm:prSet presAssocID="{91370A35-8FA0-4D2A-A76A-0BA4A95CEA46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301509-843E-41AC-B5A6-241CC4EFD6E9}" type="pres">
      <dgm:prSet presAssocID="{91370A35-8FA0-4D2A-A76A-0BA4A95CEA4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08A8D-C853-42A1-9AA5-C404D155D047}" srcId="{D6DCC936-5A39-4FBE-80CC-CB8EB5C771DE}" destId="{91370A35-8FA0-4D2A-A76A-0BA4A95CEA46}" srcOrd="4" destOrd="0" parTransId="{E3EF48C3-9254-4299-B681-C471368CC807}" sibTransId="{5C156079-8501-4372-9C10-1247C88D3B03}"/>
    <dgm:cxn modelId="{F63D79FB-053A-416E-9FD8-AD97EA249674}" srcId="{D6DCC936-5A39-4FBE-80CC-CB8EB5C771DE}" destId="{A9927DA4-FAC0-4EB8-8640-10E18D104A49}" srcOrd="0" destOrd="0" parTransId="{4D7E1DE4-E633-4008-A2AA-7D01E6B56835}" sibTransId="{BADB5DF0-BAD4-4D16-AAD4-93C893ACDD94}"/>
    <dgm:cxn modelId="{7AF52AD7-D2E8-42EF-A347-E2B9D65CF3D6}" srcId="{D6DCC936-5A39-4FBE-80CC-CB8EB5C771DE}" destId="{6174F561-AC38-44A8-9508-FECB131531F1}" srcOrd="2" destOrd="0" parTransId="{6FE47592-224C-427E-8553-F38CD4A9E788}" sibTransId="{569FB3F2-A09C-4E3B-8737-64E40395CDED}"/>
    <dgm:cxn modelId="{F635A8A4-237E-4FF2-9F29-25FBF0B4D9BF}" type="presOf" srcId="{A9927DA4-FAC0-4EB8-8640-10E18D104A49}" destId="{E2AB6B22-11EC-4A64-9734-756C2B1F0F9D}" srcOrd="0" destOrd="0" presId="urn:microsoft.com/office/officeart/2005/8/layout/vList3#1"/>
    <dgm:cxn modelId="{A4764C68-827C-4036-B0D4-9E76A9DE3781}" srcId="{D6DCC936-5A39-4FBE-80CC-CB8EB5C771DE}" destId="{4768185F-458E-4BBA-B72F-34E7F7EDC5F1}" srcOrd="1" destOrd="0" parTransId="{D79982DF-0E28-4B5B-815F-3CD3EE9A125C}" sibTransId="{292114EE-BD1C-42CF-A9AD-03BA1B3DD3BE}"/>
    <dgm:cxn modelId="{1349F979-F003-4533-8870-59C824927E2E}" type="presOf" srcId="{91370A35-8FA0-4D2A-A76A-0BA4A95CEA46}" destId="{54301509-843E-41AC-B5A6-241CC4EFD6E9}" srcOrd="0" destOrd="0" presId="urn:microsoft.com/office/officeart/2005/8/layout/vList3#1"/>
    <dgm:cxn modelId="{9CA9F890-7119-472F-BFF5-7079EEBBDBD2}" type="presOf" srcId="{D6DCC936-5A39-4FBE-80CC-CB8EB5C771DE}" destId="{8A79A258-DD9A-4B74-895E-495D57FC0CD2}" srcOrd="0" destOrd="0" presId="urn:microsoft.com/office/officeart/2005/8/layout/vList3#1"/>
    <dgm:cxn modelId="{9D851F83-D268-436F-827E-246FD4833256}" type="presOf" srcId="{D863158E-4834-414F-AE86-CFC3EA373E7D}" destId="{E3D2466F-30BB-44A0-893A-DA4DBD167AF9}" srcOrd="0" destOrd="0" presId="urn:microsoft.com/office/officeart/2005/8/layout/vList3#1"/>
    <dgm:cxn modelId="{28C835AF-D7D4-4194-82CC-EAF7F9EA5C34}" srcId="{D6DCC936-5A39-4FBE-80CC-CB8EB5C771DE}" destId="{D863158E-4834-414F-AE86-CFC3EA373E7D}" srcOrd="3" destOrd="0" parTransId="{333CE230-209E-4FA0-A9C5-F993F9F5ECA9}" sibTransId="{AB759369-0E99-41BA-8395-4B1B7521CF46}"/>
    <dgm:cxn modelId="{7D8A4391-0412-4E6B-A374-54AEB1E4D088}" type="presOf" srcId="{6174F561-AC38-44A8-9508-FECB131531F1}" destId="{73A95BD4-2E83-484E-A0D3-F84B9052ADE0}" srcOrd="0" destOrd="0" presId="urn:microsoft.com/office/officeart/2005/8/layout/vList3#1"/>
    <dgm:cxn modelId="{BF35D6C3-575E-4672-88D8-89ED50E2B93B}" type="presOf" srcId="{4768185F-458E-4BBA-B72F-34E7F7EDC5F1}" destId="{44AAA11E-4F50-43D8-995F-9FC0D28D6D83}" srcOrd="0" destOrd="0" presId="urn:microsoft.com/office/officeart/2005/8/layout/vList3#1"/>
    <dgm:cxn modelId="{F172E3BD-9D39-41F5-AA08-72D6B26E9A3C}" type="presParOf" srcId="{8A79A258-DD9A-4B74-895E-495D57FC0CD2}" destId="{F3B14F7B-1F71-47E2-B3C9-106DF341EB5D}" srcOrd="0" destOrd="0" presId="urn:microsoft.com/office/officeart/2005/8/layout/vList3#1"/>
    <dgm:cxn modelId="{8576FBDE-5805-42CE-9DD9-8398DB1B3798}" type="presParOf" srcId="{F3B14F7B-1F71-47E2-B3C9-106DF341EB5D}" destId="{8514C0F8-FB0A-4C60-81CF-2D8C9BEB76CE}" srcOrd="0" destOrd="0" presId="urn:microsoft.com/office/officeart/2005/8/layout/vList3#1"/>
    <dgm:cxn modelId="{420BDF85-19D0-48DD-8D21-01107380B640}" type="presParOf" srcId="{F3B14F7B-1F71-47E2-B3C9-106DF341EB5D}" destId="{E2AB6B22-11EC-4A64-9734-756C2B1F0F9D}" srcOrd="1" destOrd="0" presId="urn:microsoft.com/office/officeart/2005/8/layout/vList3#1"/>
    <dgm:cxn modelId="{45D1D373-DFCA-46CF-B14B-08C0940EDE25}" type="presParOf" srcId="{8A79A258-DD9A-4B74-895E-495D57FC0CD2}" destId="{1E10A6DB-4EF7-437E-A34C-33EDDCF94412}" srcOrd="1" destOrd="0" presId="urn:microsoft.com/office/officeart/2005/8/layout/vList3#1"/>
    <dgm:cxn modelId="{C7680388-D1AC-4256-A5C9-1275FCC94F78}" type="presParOf" srcId="{8A79A258-DD9A-4B74-895E-495D57FC0CD2}" destId="{FB5B416D-C51E-49CE-A8C4-263220A8B69A}" srcOrd="2" destOrd="0" presId="urn:microsoft.com/office/officeart/2005/8/layout/vList3#1"/>
    <dgm:cxn modelId="{CDD6FF11-5724-494C-B499-ABCDA5FB4FCB}" type="presParOf" srcId="{FB5B416D-C51E-49CE-A8C4-263220A8B69A}" destId="{1BA4A176-A647-46D1-BC08-AECD73072B36}" srcOrd="0" destOrd="0" presId="urn:microsoft.com/office/officeart/2005/8/layout/vList3#1"/>
    <dgm:cxn modelId="{4CF56E62-35D7-47CC-9D8A-4C70EDDBE4B7}" type="presParOf" srcId="{FB5B416D-C51E-49CE-A8C4-263220A8B69A}" destId="{44AAA11E-4F50-43D8-995F-9FC0D28D6D83}" srcOrd="1" destOrd="0" presId="urn:microsoft.com/office/officeart/2005/8/layout/vList3#1"/>
    <dgm:cxn modelId="{8793D64B-10F4-4BAD-AB40-CAA2D1A1169F}" type="presParOf" srcId="{8A79A258-DD9A-4B74-895E-495D57FC0CD2}" destId="{CBD14AC3-C40B-462D-8239-A9135C7838C7}" srcOrd="3" destOrd="0" presId="urn:microsoft.com/office/officeart/2005/8/layout/vList3#1"/>
    <dgm:cxn modelId="{02BECFAF-0B16-4DE1-AE16-9AFC4D48D648}" type="presParOf" srcId="{8A79A258-DD9A-4B74-895E-495D57FC0CD2}" destId="{6B1D9093-CE6C-4860-BCDC-786022762D0F}" srcOrd="4" destOrd="0" presId="urn:microsoft.com/office/officeart/2005/8/layout/vList3#1"/>
    <dgm:cxn modelId="{5F819C71-6611-4A1C-B7AF-2DDFA3D7EF2F}" type="presParOf" srcId="{6B1D9093-CE6C-4860-BCDC-786022762D0F}" destId="{C263BCDA-A9A6-4EAE-B748-D99DD40F7B0D}" srcOrd="0" destOrd="0" presId="urn:microsoft.com/office/officeart/2005/8/layout/vList3#1"/>
    <dgm:cxn modelId="{F14FDDCC-CB88-4BBB-AEE5-A86D9D650529}" type="presParOf" srcId="{6B1D9093-CE6C-4860-BCDC-786022762D0F}" destId="{73A95BD4-2E83-484E-A0D3-F84B9052ADE0}" srcOrd="1" destOrd="0" presId="urn:microsoft.com/office/officeart/2005/8/layout/vList3#1"/>
    <dgm:cxn modelId="{B322E66F-FEE5-41B8-A6B8-58770260D8C4}" type="presParOf" srcId="{8A79A258-DD9A-4B74-895E-495D57FC0CD2}" destId="{7F2FA0D3-3C93-4DBD-BD18-ECF17229977C}" srcOrd="5" destOrd="0" presId="urn:microsoft.com/office/officeart/2005/8/layout/vList3#1"/>
    <dgm:cxn modelId="{6AE21D6A-AB4C-41C0-A194-671BBF4F8349}" type="presParOf" srcId="{8A79A258-DD9A-4B74-895E-495D57FC0CD2}" destId="{F204F69E-21DD-46E5-8CD7-E24845C49BAA}" srcOrd="6" destOrd="0" presId="urn:microsoft.com/office/officeart/2005/8/layout/vList3#1"/>
    <dgm:cxn modelId="{2B293190-1139-4210-A49C-D4C255D4CE78}" type="presParOf" srcId="{F204F69E-21DD-46E5-8CD7-E24845C49BAA}" destId="{1D657159-1A50-4E6B-A629-13B16B05559C}" srcOrd="0" destOrd="0" presId="urn:microsoft.com/office/officeart/2005/8/layout/vList3#1"/>
    <dgm:cxn modelId="{623D1978-4CBC-44AC-A9F6-C1D6E3C2C9F4}" type="presParOf" srcId="{F204F69E-21DD-46E5-8CD7-E24845C49BAA}" destId="{E3D2466F-30BB-44A0-893A-DA4DBD167AF9}" srcOrd="1" destOrd="0" presId="urn:microsoft.com/office/officeart/2005/8/layout/vList3#1"/>
    <dgm:cxn modelId="{797EA091-9525-4B46-A8A2-C15FA7918820}" type="presParOf" srcId="{8A79A258-DD9A-4B74-895E-495D57FC0CD2}" destId="{1B44E39A-E94D-41C5-B775-F5D2D6239F92}" srcOrd="7" destOrd="0" presId="urn:microsoft.com/office/officeart/2005/8/layout/vList3#1"/>
    <dgm:cxn modelId="{2E4AA0AC-9A3A-4F2D-8351-143443FFB4D5}" type="presParOf" srcId="{8A79A258-DD9A-4B74-895E-495D57FC0CD2}" destId="{71AB83D2-0D13-4CE1-BFA8-F60D810768BB}" srcOrd="8" destOrd="0" presId="urn:microsoft.com/office/officeart/2005/8/layout/vList3#1"/>
    <dgm:cxn modelId="{AE006F3F-FCF8-49E9-9FEF-088EB85AAF62}" type="presParOf" srcId="{71AB83D2-0D13-4CE1-BFA8-F60D810768BB}" destId="{41DF8BA9-C6A9-4135-8E4C-389D00FD97F1}" srcOrd="0" destOrd="0" presId="urn:microsoft.com/office/officeart/2005/8/layout/vList3#1"/>
    <dgm:cxn modelId="{C54847C5-C648-48F2-9885-DDFE868D3181}" type="presParOf" srcId="{71AB83D2-0D13-4CE1-BFA8-F60D810768BB}" destId="{54301509-843E-41AC-B5A6-241CC4EFD6E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5C6C7-846D-4120-838A-381AE8DA88DE}" type="doc">
      <dgm:prSet loTypeId="urn:microsoft.com/office/officeart/2005/8/layout/vList4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F6C96D-0AD5-4C89-AF40-AF0A3A96A832}">
      <dgm:prSet phldrT="[Текст]" custT="1"/>
      <dgm:spPr/>
      <dgm:t>
        <a:bodyPr/>
        <a:lstStyle/>
        <a:p>
          <a:r>
            <a:rPr kumimoji="0" lang="ru-RU" sz="2200" b="0" i="0" u="none" strike="noStrike" cap="none" normalizeH="0" baseline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снижение показателей заболеваемости;</a:t>
          </a:r>
          <a:endParaRPr lang="ru-RU" sz="2200" dirty="0">
            <a:latin typeface="+mn-lt"/>
          </a:endParaRPr>
        </a:p>
      </dgm:t>
    </dgm:pt>
    <dgm:pt modelId="{EEFAE20E-9143-4D6F-908D-029B3F902D8E}" type="parTrans" cxnId="{0FCBB074-1E67-4340-A6B7-4D989F81B414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22BC7D0F-397A-49B4-8BED-583E05F9EBAE}" type="sibTrans" cxnId="{0FCBB074-1E67-4340-A6B7-4D989F81B414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EAF6FA80-DBD7-42DA-BC88-A8107FAFA60E}">
      <dgm:prSet phldrT="[Текст]" custT="1"/>
      <dgm:spPr/>
      <dgm:t>
        <a:bodyPr/>
        <a:lstStyle/>
        <a:p>
          <a:r>
            <a:rPr kumimoji="0" lang="ru-RU" sz="2200" b="0" i="0" u="none" strike="noStrike" cap="none" normalizeH="0" baseline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повышение двигательной активности дошкольников;</a:t>
          </a:r>
          <a:endParaRPr lang="ru-RU" sz="2200" dirty="0">
            <a:latin typeface="+mn-lt"/>
          </a:endParaRPr>
        </a:p>
      </dgm:t>
    </dgm:pt>
    <dgm:pt modelId="{8FB3D30E-2AB0-4A16-9745-78FE4066668D}" type="parTrans" cxnId="{BC372A5D-6C05-4C44-BDD3-DFF8D5951870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05088A77-5E79-4A12-9B78-5F21FE798BD5}" type="sibTrans" cxnId="{BC372A5D-6C05-4C44-BDD3-DFF8D5951870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228DB01-6169-4157-81D7-9075FEC2F4B5}">
      <dgm:prSet phldrT="[Текст]" custT="1"/>
      <dgm:spPr/>
      <dgm:t>
        <a:bodyPr/>
        <a:lstStyle/>
        <a:p>
          <a:r>
            <a:rPr kumimoji="0" lang="ru-RU" sz="2200" b="0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rPr>
            <a:t>формирование потребности у педагогов и родителей в новых знаниях и практических умениях;</a:t>
          </a:r>
          <a:endParaRPr lang="ru-RU" sz="2200" dirty="0">
            <a:solidFill>
              <a:srgbClr val="000000"/>
            </a:solidFill>
            <a:latin typeface="+mn-lt"/>
          </a:endParaRPr>
        </a:p>
      </dgm:t>
    </dgm:pt>
    <dgm:pt modelId="{1FF80211-3BF7-49B5-B73A-247D9EA69514}" type="parTrans" cxnId="{5287E498-2224-497A-8BC3-8EE0B3E797DD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31C6E693-5148-4E71-AAF5-E685B3018B68}" type="sibTrans" cxnId="{5287E498-2224-497A-8BC3-8EE0B3E797DD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31285643-2E7B-4BC4-960A-4D145606DBFD}">
      <dgm:prSet phldrT="[Текст]" custT="1"/>
      <dgm:spPr/>
      <dgm:t>
        <a:bodyPr/>
        <a:lstStyle/>
        <a:p>
          <a:pPr rtl="0"/>
          <a:r>
            <a:rPr kumimoji="0" lang="ru-RU" sz="2200" b="0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rPr>
            <a:t>активное вовлечение родителей в совместную деятельность, направленную на сохранение и укрепления здоровья дошкольников.</a:t>
          </a:r>
          <a:endParaRPr lang="ru-RU" sz="2200" dirty="0">
            <a:solidFill>
              <a:srgbClr val="000000"/>
            </a:solidFill>
            <a:latin typeface="+mn-lt"/>
          </a:endParaRPr>
        </a:p>
      </dgm:t>
    </dgm:pt>
    <dgm:pt modelId="{35E09C3A-F80C-4736-A946-25E4143D3B3E}" type="parTrans" cxnId="{DD55C187-9214-497B-9318-6E95F10FBA48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4DEA5AC5-48DC-4552-9460-B50AF30EB1E7}" type="sibTrans" cxnId="{DD55C187-9214-497B-9318-6E95F10FBA48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C5FE80F4-346F-46CC-A606-8E64DE08B5ED}" type="pres">
      <dgm:prSet presAssocID="{EA15C6C7-846D-4120-838A-381AE8DA88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8B8B0-FFF8-4886-9A58-C03E2371D33A}" type="pres">
      <dgm:prSet presAssocID="{E3F6C96D-0AD5-4C89-AF40-AF0A3A96A832}" presName="comp" presStyleCnt="0"/>
      <dgm:spPr/>
    </dgm:pt>
    <dgm:pt modelId="{0836F5CA-F69D-470C-95F2-6E835D651120}" type="pres">
      <dgm:prSet presAssocID="{E3F6C96D-0AD5-4C89-AF40-AF0A3A96A832}" presName="box" presStyleLbl="node1" presStyleIdx="0" presStyleCnt="4" custScaleY="73532"/>
      <dgm:spPr/>
      <dgm:t>
        <a:bodyPr/>
        <a:lstStyle/>
        <a:p>
          <a:endParaRPr lang="ru-RU"/>
        </a:p>
      </dgm:t>
    </dgm:pt>
    <dgm:pt modelId="{1EF2D7D6-D7AD-4EEF-AA94-034A7006DA43}" type="pres">
      <dgm:prSet presAssocID="{E3F6C96D-0AD5-4C89-AF40-AF0A3A96A83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4676E4-2C1A-4FE7-BCB7-C0CF2A2D69F6}" type="pres">
      <dgm:prSet presAssocID="{E3F6C96D-0AD5-4C89-AF40-AF0A3A96A83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D924-9E5A-49D8-8345-908F08F5D6ED}" type="pres">
      <dgm:prSet presAssocID="{22BC7D0F-397A-49B4-8BED-583E05F9EBAE}" presName="spacer" presStyleCnt="0"/>
      <dgm:spPr/>
    </dgm:pt>
    <dgm:pt modelId="{3A3D3ED1-EF21-4085-8FAF-AC83DD0AD08B}" type="pres">
      <dgm:prSet presAssocID="{EAF6FA80-DBD7-42DA-BC88-A8107FAFA60E}" presName="comp" presStyleCnt="0"/>
      <dgm:spPr/>
    </dgm:pt>
    <dgm:pt modelId="{FB177C43-5CE2-4EF1-85D5-EC28F753AF74}" type="pres">
      <dgm:prSet presAssocID="{EAF6FA80-DBD7-42DA-BC88-A8107FAFA60E}" presName="box" presStyleLbl="node1" presStyleIdx="1" presStyleCnt="4" custScaleY="77802"/>
      <dgm:spPr/>
      <dgm:t>
        <a:bodyPr/>
        <a:lstStyle/>
        <a:p>
          <a:endParaRPr lang="ru-RU"/>
        </a:p>
      </dgm:t>
    </dgm:pt>
    <dgm:pt modelId="{348E4591-E10D-4D3D-BF58-EBEECAC410C6}" type="pres">
      <dgm:prSet presAssocID="{EAF6FA80-DBD7-42DA-BC88-A8107FAFA60E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21F15C-4F48-4A89-BFBE-89AB15A1C8E0}" type="pres">
      <dgm:prSet presAssocID="{EAF6FA80-DBD7-42DA-BC88-A8107FAFA60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4EF69-2C10-43AA-95DC-1F8C53F85D81}" type="pres">
      <dgm:prSet presAssocID="{05088A77-5E79-4A12-9B78-5F21FE798BD5}" presName="spacer" presStyleCnt="0"/>
      <dgm:spPr/>
    </dgm:pt>
    <dgm:pt modelId="{4F75CAAE-50C4-4C12-A8A6-40CEBF5AD3A1}" type="pres">
      <dgm:prSet presAssocID="{9228DB01-6169-4157-81D7-9075FEC2F4B5}" presName="comp" presStyleCnt="0"/>
      <dgm:spPr/>
    </dgm:pt>
    <dgm:pt modelId="{5A6E80D7-F604-4D14-ADD1-3119F89CC1B7}" type="pres">
      <dgm:prSet presAssocID="{9228DB01-6169-4157-81D7-9075FEC2F4B5}" presName="box" presStyleLbl="node1" presStyleIdx="2" presStyleCnt="4"/>
      <dgm:spPr/>
      <dgm:t>
        <a:bodyPr/>
        <a:lstStyle/>
        <a:p>
          <a:endParaRPr lang="ru-RU"/>
        </a:p>
      </dgm:t>
    </dgm:pt>
    <dgm:pt modelId="{4A3CBDBB-5ECB-429E-AD75-A2419E470527}" type="pres">
      <dgm:prSet presAssocID="{9228DB01-6169-4157-81D7-9075FEC2F4B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1DAFB14-ABEA-406F-80F3-B607739CB894}" type="pres">
      <dgm:prSet presAssocID="{9228DB01-6169-4157-81D7-9075FEC2F4B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F128C-C25F-4D65-9A74-BC0E68F2F62C}" type="pres">
      <dgm:prSet presAssocID="{31C6E693-5148-4E71-AAF5-E685B3018B68}" presName="spacer" presStyleCnt="0"/>
      <dgm:spPr/>
    </dgm:pt>
    <dgm:pt modelId="{9EE2B7A2-141A-4C85-9C72-DCD0D1F4F005}" type="pres">
      <dgm:prSet presAssocID="{31285643-2E7B-4BC4-960A-4D145606DBFD}" presName="comp" presStyleCnt="0"/>
      <dgm:spPr/>
    </dgm:pt>
    <dgm:pt modelId="{C59E001F-12D4-4A80-AA6A-450D502D86D0}" type="pres">
      <dgm:prSet presAssocID="{31285643-2E7B-4BC4-960A-4D145606DBFD}" presName="box" presStyleLbl="node1" presStyleIdx="3" presStyleCnt="4"/>
      <dgm:spPr/>
      <dgm:t>
        <a:bodyPr/>
        <a:lstStyle/>
        <a:p>
          <a:endParaRPr lang="ru-RU"/>
        </a:p>
      </dgm:t>
    </dgm:pt>
    <dgm:pt modelId="{BC6DA082-05C8-4ACE-B341-22B348A2553E}" type="pres">
      <dgm:prSet presAssocID="{31285643-2E7B-4BC4-960A-4D145606DBFD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D881C1D-BD12-45B9-A45D-B97407328B78}" type="pres">
      <dgm:prSet presAssocID="{31285643-2E7B-4BC4-960A-4D145606DBF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EF9CE-AA3D-4A06-8F8F-0480BF49D0A5}" type="presOf" srcId="{9228DB01-6169-4157-81D7-9075FEC2F4B5}" destId="{41DAFB14-ABEA-406F-80F3-B607739CB894}" srcOrd="1" destOrd="0" presId="urn:microsoft.com/office/officeart/2005/8/layout/vList4#1"/>
    <dgm:cxn modelId="{9A181AA3-4707-43D3-8FE5-C54CCEFF493B}" type="presOf" srcId="{E3F6C96D-0AD5-4C89-AF40-AF0A3A96A832}" destId="{0836F5CA-F69D-470C-95F2-6E835D651120}" srcOrd="0" destOrd="0" presId="urn:microsoft.com/office/officeart/2005/8/layout/vList4#1"/>
    <dgm:cxn modelId="{0FCBB074-1E67-4340-A6B7-4D989F81B414}" srcId="{EA15C6C7-846D-4120-838A-381AE8DA88DE}" destId="{E3F6C96D-0AD5-4C89-AF40-AF0A3A96A832}" srcOrd="0" destOrd="0" parTransId="{EEFAE20E-9143-4D6F-908D-029B3F902D8E}" sibTransId="{22BC7D0F-397A-49B4-8BED-583E05F9EBAE}"/>
    <dgm:cxn modelId="{2E1262A6-0874-4B58-8405-D8427DD1D475}" type="presOf" srcId="{EAF6FA80-DBD7-42DA-BC88-A8107FAFA60E}" destId="{AF21F15C-4F48-4A89-BFBE-89AB15A1C8E0}" srcOrd="1" destOrd="0" presId="urn:microsoft.com/office/officeart/2005/8/layout/vList4#1"/>
    <dgm:cxn modelId="{B1892C33-6F8B-4F5D-B81B-4E3032530CD8}" type="presOf" srcId="{9228DB01-6169-4157-81D7-9075FEC2F4B5}" destId="{5A6E80D7-F604-4D14-ADD1-3119F89CC1B7}" srcOrd="0" destOrd="0" presId="urn:microsoft.com/office/officeart/2005/8/layout/vList4#1"/>
    <dgm:cxn modelId="{18A0787A-6D50-44A9-BE64-4BAF14E89133}" type="presOf" srcId="{31285643-2E7B-4BC4-960A-4D145606DBFD}" destId="{C59E001F-12D4-4A80-AA6A-450D502D86D0}" srcOrd="0" destOrd="0" presId="urn:microsoft.com/office/officeart/2005/8/layout/vList4#1"/>
    <dgm:cxn modelId="{5287E498-2224-497A-8BC3-8EE0B3E797DD}" srcId="{EA15C6C7-846D-4120-838A-381AE8DA88DE}" destId="{9228DB01-6169-4157-81D7-9075FEC2F4B5}" srcOrd="2" destOrd="0" parTransId="{1FF80211-3BF7-49B5-B73A-247D9EA69514}" sibTransId="{31C6E693-5148-4E71-AAF5-E685B3018B68}"/>
    <dgm:cxn modelId="{77F05EC0-E342-48C9-AB19-170E938ACF99}" type="presOf" srcId="{E3F6C96D-0AD5-4C89-AF40-AF0A3A96A832}" destId="{7B4676E4-2C1A-4FE7-BCB7-C0CF2A2D69F6}" srcOrd="1" destOrd="0" presId="urn:microsoft.com/office/officeart/2005/8/layout/vList4#1"/>
    <dgm:cxn modelId="{43948E3D-07F3-48D3-9DFF-6CD4469BC412}" type="presOf" srcId="{EA15C6C7-846D-4120-838A-381AE8DA88DE}" destId="{C5FE80F4-346F-46CC-A606-8E64DE08B5ED}" srcOrd="0" destOrd="0" presId="urn:microsoft.com/office/officeart/2005/8/layout/vList4#1"/>
    <dgm:cxn modelId="{96582135-F48C-41FB-A754-D953BFABFDDF}" type="presOf" srcId="{31285643-2E7B-4BC4-960A-4D145606DBFD}" destId="{6D881C1D-BD12-45B9-A45D-B97407328B78}" srcOrd="1" destOrd="0" presId="urn:microsoft.com/office/officeart/2005/8/layout/vList4#1"/>
    <dgm:cxn modelId="{5E57FE61-C749-4A12-BC4E-6A8018FF311F}" type="presOf" srcId="{EAF6FA80-DBD7-42DA-BC88-A8107FAFA60E}" destId="{FB177C43-5CE2-4EF1-85D5-EC28F753AF74}" srcOrd="0" destOrd="0" presId="urn:microsoft.com/office/officeart/2005/8/layout/vList4#1"/>
    <dgm:cxn modelId="{BC372A5D-6C05-4C44-BDD3-DFF8D5951870}" srcId="{EA15C6C7-846D-4120-838A-381AE8DA88DE}" destId="{EAF6FA80-DBD7-42DA-BC88-A8107FAFA60E}" srcOrd="1" destOrd="0" parTransId="{8FB3D30E-2AB0-4A16-9745-78FE4066668D}" sibTransId="{05088A77-5E79-4A12-9B78-5F21FE798BD5}"/>
    <dgm:cxn modelId="{DD55C187-9214-497B-9318-6E95F10FBA48}" srcId="{EA15C6C7-846D-4120-838A-381AE8DA88DE}" destId="{31285643-2E7B-4BC4-960A-4D145606DBFD}" srcOrd="3" destOrd="0" parTransId="{35E09C3A-F80C-4736-A946-25E4143D3B3E}" sibTransId="{4DEA5AC5-48DC-4552-9460-B50AF30EB1E7}"/>
    <dgm:cxn modelId="{82DBAF28-F2D2-4D06-BF49-118E884CF521}" type="presParOf" srcId="{C5FE80F4-346F-46CC-A606-8E64DE08B5ED}" destId="{FB08B8B0-FFF8-4886-9A58-C03E2371D33A}" srcOrd="0" destOrd="0" presId="urn:microsoft.com/office/officeart/2005/8/layout/vList4#1"/>
    <dgm:cxn modelId="{8DEE7C6F-918D-4D6E-8147-50391406EFB0}" type="presParOf" srcId="{FB08B8B0-FFF8-4886-9A58-C03E2371D33A}" destId="{0836F5CA-F69D-470C-95F2-6E835D651120}" srcOrd="0" destOrd="0" presId="urn:microsoft.com/office/officeart/2005/8/layout/vList4#1"/>
    <dgm:cxn modelId="{12A5201A-19CE-407A-B98E-05E091B10F1D}" type="presParOf" srcId="{FB08B8B0-FFF8-4886-9A58-C03E2371D33A}" destId="{1EF2D7D6-D7AD-4EEF-AA94-034A7006DA43}" srcOrd="1" destOrd="0" presId="urn:microsoft.com/office/officeart/2005/8/layout/vList4#1"/>
    <dgm:cxn modelId="{BD22B0F0-5B16-4CA2-A7E2-03E3D16526B3}" type="presParOf" srcId="{FB08B8B0-FFF8-4886-9A58-C03E2371D33A}" destId="{7B4676E4-2C1A-4FE7-BCB7-C0CF2A2D69F6}" srcOrd="2" destOrd="0" presId="urn:microsoft.com/office/officeart/2005/8/layout/vList4#1"/>
    <dgm:cxn modelId="{E70C325F-F07C-4FE0-9888-447AA895BA70}" type="presParOf" srcId="{C5FE80F4-346F-46CC-A606-8E64DE08B5ED}" destId="{B61BD924-9E5A-49D8-8345-908F08F5D6ED}" srcOrd="1" destOrd="0" presId="urn:microsoft.com/office/officeart/2005/8/layout/vList4#1"/>
    <dgm:cxn modelId="{91559408-0F38-4907-B856-41EE2D4C584C}" type="presParOf" srcId="{C5FE80F4-346F-46CC-A606-8E64DE08B5ED}" destId="{3A3D3ED1-EF21-4085-8FAF-AC83DD0AD08B}" srcOrd="2" destOrd="0" presId="urn:microsoft.com/office/officeart/2005/8/layout/vList4#1"/>
    <dgm:cxn modelId="{E073756D-E071-48A1-9948-F08A3D754698}" type="presParOf" srcId="{3A3D3ED1-EF21-4085-8FAF-AC83DD0AD08B}" destId="{FB177C43-5CE2-4EF1-85D5-EC28F753AF74}" srcOrd="0" destOrd="0" presId="urn:microsoft.com/office/officeart/2005/8/layout/vList4#1"/>
    <dgm:cxn modelId="{9D2344F5-02E3-4134-BF75-883D0D1834A8}" type="presParOf" srcId="{3A3D3ED1-EF21-4085-8FAF-AC83DD0AD08B}" destId="{348E4591-E10D-4D3D-BF58-EBEECAC410C6}" srcOrd="1" destOrd="0" presId="urn:microsoft.com/office/officeart/2005/8/layout/vList4#1"/>
    <dgm:cxn modelId="{57083E63-1208-4FC5-8BF2-00F9B45C2B0C}" type="presParOf" srcId="{3A3D3ED1-EF21-4085-8FAF-AC83DD0AD08B}" destId="{AF21F15C-4F48-4A89-BFBE-89AB15A1C8E0}" srcOrd="2" destOrd="0" presId="urn:microsoft.com/office/officeart/2005/8/layout/vList4#1"/>
    <dgm:cxn modelId="{E2A5AD0A-8C55-4200-8B8E-9799D2F81999}" type="presParOf" srcId="{C5FE80F4-346F-46CC-A606-8E64DE08B5ED}" destId="{53A4EF69-2C10-43AA-95DC-1F8C53F85D81}" srcOrd="3" destOrd="0" presId="urn:microsoft.com/office/officeart/2005/8/layout/vList4#1"/>
    <dgm:cxn modelId="{A0BB4C93-E9B8-4FDD-9412-920BA69AF47E}" type="presParOf" srcId="{C5FE80F4-346F-46CC-A606-8E64DE08B5ED}" destId="{4F75CAAE-50C4-4C12-A8A6-40CEBF5AD3A1}" srcOrd="4" destOrd="0" presId="urn:microsoft.com/office/officeart/2005/8/layout/vList4#1"/>
    <dgm:cxn modelId="{0EC5C4D2-953F-413F-B396-EBC2263DD1DB}" type="presParOf" srcId="{4F75CAAE-50C4-4C12-A8A6-40CEBF5AD3A1}" destId="{5A6E80D7-F604-4D14-ADD1-3119F89CC1B7}" srcOrd="0" destOrd="0" presId="urn:microsoft.com/office/officeart/2005/8/layout/vList4#1"/>
    <dgm:cxn modelId="{B8EDFAD0-5F3C-4425-BA22-D49DD4DAE847}" type="presParOf" srcId="{4F75CAAE-50C4-4C12-A8A6-40CEBF5AD3A1}" destId="{4A3CBDBB-5ECB-429E-AD75-A2419E470527}" srcOrd="1" destOrd="0" presId="urn:microsoft.com/office/officeart/2005/8/layout/vList4#1"/>
    <dgm:cxn modelId="{CAE0A52F-02F0-4DC6-99C1-0C628F7F3B26}" type="presParOf" srcId="{4F75CAAE-50C4-4C12-A8A6-40CEBF5AD3A1}" destId="{41DAFB14-ABEA-406F-80F3-B607739CB894}" srcOrd="2" destOrd="0" presId="urn:microsoft.com/office/officeart/2005/8/layout/vList4#1"/>
    <dgm:cxn modelId="{9702C603-626A-4976-82E5-12823E72A04F}" type="presParOf" srcId="{C5FE80F4-346F-46CC-A606-8E64DE08B5ED}" destId="{8E7F128C-C25F-4D65-9A74-BC0E68F2F62C}" srcOrd="5" destOrd="0" presId="urn:microsoft.com/office/officeart/2005/8/layout/vList4#1"/>
    <dgm:cxn modelId="{0D5D4D9C-7972-4EF2-8132-DDBB3C61B615}" type="presParOf" srcId="{C5FE80F4-346F-46CC-A606-8E64DE08B5ED}" destId="{9EE2B7A2-141A-4C85-9C72-DCD0D1F4F005}" srcOrd="6" destOrd="0" presId="urn:microsoft.com/office/officeart/2005/8/layout/vList4#1"/>
    <dgm:cxn modelId="{86BBDF2D-96C7-4F7C-8020-61CB0594B457}" type="presParOf" srcId="{9EE2B7A2-141A-4C85-9C72-DCD0D1F4F005}" destId="{C59E001F-12D4-4A80-AA6A-450D502D86D0}" srcOrd="0" destOrd="0" presId="urn:microsoft.com/office/officeart/2005/8/layout/vList4#1"/>
    <dgm:cxn modelId="{E781CE7D-B79C-46A3-99F8-B356D3DA2181}" type="presParOf" srcId="{9EE2B7A2-141A-4C85-9C72-DCD0D1F4F005}" destId="{BC6DA082-05C8-4ACE-B341-22B348A2553E}" srcOrd="1" destOrd="0" presId="urn:microsoft.com/office/officeart/2005/8/layout/vList4#1"/>
    <dgm:cxn modelId="{7A1EFE80-7181-4FA2-809E-A7E5B8F0D1B5}" type="presParOf" srcId="{9EE2B7A2-141A-4C85-9C72-DCD0D1F4F005}" destId="{6D881C1D-BD12-45B9-A45D-B97407328B7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05A09-A633-4796-8E95-195E371E6A66}">
      <dsp:nvSpPr>
        <dsp:cNvPr id="0" name=""/>
        <dsp:cNvSpPr/>
      </dsp:nvSpPr>
      <dsp:spPr>
        <a:xfrm>
          <a:off x="-6780110" y="-1220181"/>
          <a:ext cx="8363902" cy="8363902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385B5-8E84-478B-B352-E5B9EB4231FB}">
      <dsp:nvSpPr>
        <dsp:cNvPr id="0" name=""/>
        <dsp:cNvSpPr/>
      </dsp:nvSpPr>
      <dsp:spPr>
        <a:xfrm>
          <a:off x="1354203" y="402067"/>
          <a:ext cx="7625065" cy="504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37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800" b="1" i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медико-профилактическое;</a:t>
          </a:r>
          <a:endParaRPr lang="ru-RU" sz="2800" b="1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1354203" y="402067"/>
        <a:ext cx="7625065" cy="504766"/>
      </dsp:txXfrm>
    </dsp:sp>
    <dsp:sp modelId="{A79E5D0A-980B-4A50-A429-2E80803DE550}">
      <dsp:nvSpPr>
        <dsp:cNvPr id="0" name=""/>
        <dsp:cNvSpPr/>
      </dsp:nvSpPr>
      <dsp:spPr>
        <a:xfrm>
          <a:off x="435001" y="341637"/>
          <a:ext cx="619737" cy="6256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FE786E-90B0-4A3A-890B-4A60BBC7A3C8}">
      <dsp:nvSpPr>
        <dsp:cNvPr id="0" name=""/>
        <dsp:cNvSpPr/>
      </dsp:nvSpPr>
      <dsp:spPr>
        <a:xfrm>
          <a:off x="1853105" y="1269618"/>
          <a:ext cx="7215156" cy="476277"/>
        </a:xfrm>
        <a:prstGeom prst="rect">
          <a:avLst/>
        </a:prstGeom>
        <a:gradFill rotWithShape="0">
          <a:gsLst>
            <a:gs pos="0">
              <a:schemeClr val="accent5">
                <a:hueOff val="871965"/>
                <a:satOff val="-4511"/>
                <a:lumOff val="-6667"/>
                <a:alphaOff val="0"/>
                <a:shade val="51000"/>
                <a:satMod val="130000"/>
              </a:schemeClr>
            </a:gs>
            <a:gs pos="80000">
              <a:schemeClr val="accent5">
                <a:hueOff val="871965"/>
                <a:satOff val="-4511"/>
                <a:lumOff val="-6667"/>
                <a:alphaOff val="0"/>
                <a:shade val="93000"/>
                <a:satMod val="130000"/>
              </a:schemeClr>
            </a:gs>
            <a:gs pos="100000">
              <a:schemeClr val="accent5">
                <a:hueOff val="871965"/>
                <a:satOff val="-4511"/>
                <a:lumOff val="-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37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smtClean="0">
              <a:solidFill>
                <a:srgbClr val="000000"/>
              </a:solidFill>
              <a:latin typeface="Calibri"/>
              <a:ea typeface="+mn-ea"/>
              <a:cs typeface="+mn-cs"/>
            </a:rPr>
            <a:t>физкультурно-оздоровительное;</a:t>
          </a:r>
          <a:endParaRPr lang="ru-RU" sz="2800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1853105" y="1269618"/>
        <a:ext cx="7215156" cy="476277"/>
      </dsp:txXfrm>
    </dsp:sp>
    <dsp:sp modelId="{87430B21-8A1A-4F33-B1A3-A3CB92FC0216}">
      <dsp:nvSpPr>
        <dsp:cNvPr id="0" name=""/>
        <dsp:cNvSpPr/>
      </dsp:nvSpPr>
      <dsp:spPr>
        <a:xfrm>
          <a:off x="987821" y="1148755"/>
          <a:ext cx="632480" cy="632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871965"/>
              <a:satOff val="-4511"/>
              <a:lumOff val="-6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8FDC66-2C67-4A2A-B9C2-7AF02BF949F4}">
      <dsp:nvSpPr>
        <dsp:cNvPr id="0" name=""/>
        <dsp:cNvSpPr/>
      </dsp:nvSpPr>
      <dsp:spPr>
        <a:xfrm>
          <a:off x="2043566" y="2055441"/>
          <a:ext cx="7067597" cy="433465"/>
        </a:xfrm>
        <a:prstGeom prst="rect">
          <a:avLst/>
        </a:prstGeom>
        <a:gradFill rotWithShape="0">
          <a:gsLst>
            <a:gs pos="0">
              <a:schemeClr val="accent5">
                <a:hueOff val="1743931"/>
                <a:satOff val="-9021"/>
                <a:lumOff val="-13334"/>
                <a:alphaOff val="0"/>
                <a:shade val="51000"/>
                <a:satMod val="130000"/>
              </a:schemeClr>
            </a:gs>
            <a:gs pos="80000">
              <a:schemeClr val="accent5">
                <a:hueOff val="1743931"/>
                <a:satOff val="-9021"/>
                <a:lumOff val="-13334"/>
                <a:alphaOff val="0"/>
                <a:shade val="93000"/>
                <a:satMod val="130000"/>
              </a:schemeClr>
            </a:gs>
            <a:gs pos="100000">
              <a:schemeClr val="accent5">
                <a:hueOff val="1743931"/>
                <a:satOff val="-9021"/>
                <a:lumOff val="-13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37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smtClean="0">
              <a:solidFill>
                <a:srgbClr val="000000"/>
              </a:solidFill>
              <a:latin typeface="Calibri"/>
              <a:ea typeface="+mn-ea"/>
              <a:cs typeface="+mn-cs"/>
            </a:rPr>
            <a:t>спортивно - игровое и коррекционное;</a:t>
          </a:r>
          <a:endParaRPr lang="ru-RU" sz="2800" b="1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043566" y="2055441"/>
        <a:ext cx="7067597" cy="433465"/>
      </dsp:txXfrm>
    </dsp:sp>
    <dsp:sp modelId="{6D8F17AE-AE53-4710-93D0-B78A0ECD7BBA}">
      <dsp:nvSpPr>
        <dsp:cNvPr id="0" name=""/>
        <dsp:cNvSpPr/>
      </dsp:nvSpPr>
      <dsp:spPr>
        <a:xfrm>
          <a:off x="1150472" y="1874144"/>
          <a:ext cx="636127" cy="6566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1743931"/>
              <a:satOff val="-9021"/>
              <a:lumOff val="-133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201908-A9F3-4758-9BCC-BD4491715097}">
      <dsp:nvSpPr>
        <dsp:cNvPr id="0" name=""/>
        <dsp:cNvSpPr/>
      </dsp:nvSpPr>
      <dsp:spPr>
        <a:xfrm>
          <a:off x="2123878" y="2780442"/>
          <a:ext cx="6941145" cy="551112"/>
        </a:xfrm>
        <a:prstGeom prst="rect">
          <a:avLst/>
        </a:prstGeom>
        <a:gradFill rotWithShape="0">
          <a:gsLst>
            <a:gs pos="0">
              <a:schemeClr val="accent5">
                <a:hueOff val="2615896"/>
                <a:satOff val="-13532"/>
                <a:lumOff val="-20000"/>
                <a:alphaOff val="0"/>
                <a:shade val="51000"/>
                <a:satMod val="130000"/>
              </a:schemeClr>
            </a:gs>
            <a:gs pos="80000">
              <a:schemeClr val="accent5">
                <a:hueOff val="2615896"/>
                <a:satOff val="-13532"/>
                <a:lumOff val="-20000"/>
                <a:alphaOff val="0"/>
                <a:shade val="93000"/>
                <a:satMod val="130000"/>
              </a:schemeClr>
            </a:gs>
            <a:gs pos="100000">
              <a:schemeClr val="accent5">
                <a:hueOff val="2615896"/>
                <a:satOff val="-13532"/>
                <a:lumOff val="-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37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образовательное;</a:t>
          </a:r>
          <a:endParaRPr lang="ru-RU" sz="2800" b="1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123878" y="2780442"/>
        <a:ext cx="6941145" cy="551112"/>
      </dsp:txXfrm>
    </dsp:sp>
    <dsp:sp modelId="{069ED982-8C99-47EF-B8B5-FCA8B517EA6A}">
      <dsp:nvSpPr>
        <dsp:cNvPr id="0" name=""/>
        <dsp:cNvSpPr/>
      </dsp:nvSpPr>
      <dsp:spPr>
        <a:xfrm>
          <a:off x="1200986" y="2780438"/>
          <a:ext cx="632480" cy="632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2615896"/>
              <a:satOff val="-13532"/>
              <a:lumOff val="-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652F4-B591-44DF-B92D-2A67A0CD2093}">
      <dsp:nvSpPr>
        <dsp:cNvPr id="0" name=""/>
        <dsp:cNvSpPr/>
      </dsp:nvSpPr>
      <dsp:spPr>
        <a:xfrm>
          <a:off x="2029348" y="3598222"/>
          <a:ext cx="7068979" cy="592276"/>
        </a:xfrm>
        <a:prstGeom prst="rect">
          <a:avLst/>
        </a:prstGeom>
        <a:gradFill rotWithShape="0">
          <a:gsLst>
            <a:gs pos="0">
              <a:schemeClr val="accent5">
                <a:hueOff val="3487862"/>
                <a:satOff val="-18042"/>
                <a:lumOff val="-26667"/>
                <a:alphaOff val="0"/>
                <a:shade val="51000"/>
                <a:satMod val="130000"/>
              </a:schemeClr>
            </a:gs>
            <a:gs pos="80000">
              <a:schemeClr val="accent5">
                <a:hueOff val="3487862"/>
                <a:satOff val="-18042"/>
                <a:lumOff val="-26667"/>
                <a:alphaOff val="0"/>
                <a:shade val="93000"/>
                <a:satMod val="130000"/>
              </a:schemeClr>
            </a:gs>
            <a:gs pos="100000">
              <a:schemeClr val="accent5">
                <a:hueOff val="3487862"/>
                <a:satOff val="-18042"/>
                <a:lumOff val="-2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37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  <a:latin typeface="Calibri" pitchFamily="34" charset="0"/>
            </a:rPr>
            <a:t>социально-психологической; </a:t>
          </a:r>
          <a:endParaRPr lang="ru-RU" sz="2800" b="1" i="0" kern="1200" dirty="0">
            <a:solidFill>
              <a:srgbClr val="000000"/>
            </a:solidFill>
            <a:latin typeface="Calibri" pitchFamily="34" charset="0"/>
            <a:ea typeface="+mn-ea"/>
            <a:cs typeface="+mn-cs"/>
          </a:endParaRPr>
        </a:p>
      </dsp:txBody>
      <dsp:txXfrm>
        <a:off x="2029348" y="3598222"/>
        <a:ext cx="7068979" cy="592276"/>
      </dsp:txXfrm>
    </dsp:sp>
    <dsp:sp modelId="{19931DAA-8591-4F85-BAD7-7D9FDFDF78AF}">
      <dsp:nvSpPr>
        <dsp:cNvPr id="0" name=""/>
        <dsp:cNvSpPr/>
      </dsp:nvSpPr>
      <dsp:spPr>
        <a:xfrm>
          <a:off x="1037427" y="3679996"/>
          <a:ext cx="632480" cy="632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3487862"/>
              <a:satOff val="-18042"/>
              <a:lumOff val="-26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115B99-66E2-4031-B469-435251A5A461}">
      <dsp:nvSpPr>
        <dsp:cNvPr id="0" name=""/>
        <dsp:cNvSpPr/>
      </dsp:nvSpPr>
      <dsp:spPr>
        <a:xfrm>
          <a:off x="1688894" y="4415996"/>
          <a:ext cx="7368862" cy="654326"/>
        </a:xfrm>
        <a:prstGeom prst="rect">
          <a:avLst/>
        </a:prstGeom>
        <a:gradFill rotWithShape="0">
          <a:gsLst>
            <a:gs pos="0">
              <a:schemeClr val="accent5">
                <a:hueOff val="4359827"/>
                <a:satOff val="-22553"/>
                <a:lumOff val="-33334"/>
                <a:alphaOff val="0"/>
                <a:shade val="51000"/>
                <a:satMod val="130000"/>
              </a:schemeClr>
            </a:gs>
            <a:gs pos="80000">
              <a:schemeClr val="accent5">
                <a:hueOff val="4359827"/>
                <a:satOff val="-22553"/>
                <a:lumOff val="-33334"/>
                <a:alphaOff val="0"/>
                <a:shade val="93000"/>
                <a:satMod val="130000"/>
              </a:schemeClr>
            </a:gs>
            <a:gs pos="100000">
              <a:schemeClr val="accent5">
                <a:hueOff val="4359827"/>
                <a:satOff val="-22553"/>
                <a:lumOff val="-33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37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  <a:latin typeface="Calibri" pitchFamily="34" charset="0"/>
            </a:rPr>
            <a:t>информационно-просветительской</a:t>
          </a:r>
          <a:endParaRPr lang="ru-RU" sz="2800" b="1" i="0" kern="1200" dirty="0">
            <a:solidFill>
              <a:srgbClr val="000000"/>
            </a:solidFill>
            <a:latin typeface="Calibri" pitchFamily="34" charset="0"/>
            <a:ea typeface="+mn-ea"/>
            <a:cs typeface="+mn-cs"/>
          </a:endParaRPr>
        </a:p>
      </dsp:txBody>
      <dsp:txXfrm>
        <a:off x="1688894" y="4415996"/>
        <a:ext cx="7368862" cy="654326"/>
      </dsp:txXfrm>
    </dsp:sp>
    <dsp:sp modelId="{AA926BDD-CF92-486D-9ABF-4C74136FFCF2}">
      <dsp:nvSpPr>
        <dsp:cNvPr id="0" name=""/>
        <dsp:cNvSpPr/>
      </dsp:nvSpPr>
      <dsp:spPr>
        <a:xfrm>
          <a:off x="792100" y="4579554"/>
          <a:ext cx="632480" cy="632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4359827"/>
              <a:satOff val="-22553"/>
              <a:lumOff val="-333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4A25-5586-4052-A383-1CE31D9D77E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D7DD-29B5-4FD5-AB79-09F86A55C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9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D7DD-29B5-4FD5-AB79-09F86A55C7A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itchFamily="34" charset="0"/>
              </a:defRPr>
            </a:lvl1pPr>
          </a:lstStyle>
          <a:p>
            <a:fld id="{1B5E2230-6F56-427C-8615-3177307512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1DB34-ABDF-421C-8FB0-9C619DC9C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13D2-FC96-434A-9EED-7A8C0E808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1AA124D5-D1B0-4583-81FF-88086EF05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E04221E2-9B7F-4340-BDDE-CD826E270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56C94-40AB-491E-A09F-9E382FFEB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BEB26-3D9A-4BD5-86B7-EEDBD9B69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BEEEB-749B-4EAF-8DA0-F0519687C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7C5A5-5F1C-465B-9EA0-EC1B34F2D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7D99-6170-48B0-A037-AE39BF6FF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EB96-810F-47B5-8B68-1F93C8FEA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CE5-A696-4B0D-A22B-9E1D34043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B424A-6D44-43E7-AC9D-6708E3F53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DF6BC7F-D9B0-4DC8-8EE4-B232166C60F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1571636" cy="642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5"/>
          <p:cNvSpPr txBox="1">
            <a:spLocks noChangeArrowheads="1"/>
          </p:cNvSpPr>
          <p:nvPr/>
        </p:nvSpPr>
        <p:spPr bwMode="auto">
          <a:xfrm>
            <a:off x="1000100" y="0"/>
            <a:ext cx="742952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+mj-lt"/>
              </a:rPr>
              <a:t>МИНИСТЕРСТВО ОБРАЗОВАНИЯ И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НАУКИ РФ</a:t>
            </a:r>
            <a:endParaRPr lang="ru-RU" sz="1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+mj-lt"/>
              </a:rPr>
              <a:t>ФЕДЕРАЛЬНОЕ ГОСУДАРТСВЕННОЕ БЮДЖЕТНОЕ ОБРАЗОВАТЕЛЬНОЕ УЧРЕЖДЕНИЕ ВЫСШЕГО ОБРАЗОВАНИЯ </a:t>
            </a:r>
            <a:endParaRPr lang="ru-RU" sz="1400" b="1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АЛТАЙСКИЙ ГОСУДАРСТВЕННЫЙ ПЕДАГОГИЧЕСКИЙ УНИВЕРСИТЕТ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(ФГБОУ  ВО «</a:t>
            </a:r>
            <a:r>
              <a:rPr lang="ru-RU" sz="1400" b="1" dirty="0" err="1">
                <a:solidFill>
                  <a:srgbClr val="000000"/>
                </a:solidFill>
                <a:latin typeface="+mj-lt"/>
              </a:rPr>
              <a:t>АлтГПУ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»)</a:t>
            </a:r>
          </a:p>
          <a:p>
            <a:pPr algn="ctr">
              <a:defRPr/>
            </a:pPr>
            <a:endParaRPr lang="ru-RU" sz="1600" b="1" kern="0" dirty="0">
              <a:solidFill>
                <a:schemeClr val="accent5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928802"/>
            <a:ext cx="828680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«Здоровьесберегающие технологии в физкультурно-оздоровительной работе с  детьми дошкольного возраста в разновозрастной группе 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1,5-3,5 года)»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3214678" y="6357958"/>
            <a:ext cx="2630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г. Барнаул,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2015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285860"/>
            <a:ext cx="605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Доклад по теме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дипломного</a:t>
            </a:r>
            <a:r>
              <a:rPr kumimoji="0" lang="ru-RU" sz="2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проекта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4214778" y="5000636"/>
            <a:ext cx="4929222" cy="9694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69875">
              <a:defRPr/>
            </a:pPr>
            <a:r>
              <a:rPr lang="ru-RU" sz="19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Выполнила: </a:t>
            </a:r>
            <a:r>
              <a:rPr lang="ru-RU" sz="19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Утрясова</a:t>
            </a:r>
            <a:r>
              <a:rPr lang="ru-RU" sz="19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С.А.</a:t>
            </a:r>
          </a:p>
          <a:p>
            <a:pPr indent="269875">
              <a:defRPr/>
            </a:pPr>
            <a:r>
              <a:rPr lang="ru-RU" sz="19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Руководитель работы:  доцент </a:t>
            </a:r>
          </a:p>
          <a:p>
            <a:pPr indent="269875">
              <a:defRPr/>
            </a:pPr>
            <a:r>
              <a:rPr lang="ru-RU" sz="19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                                  Мануйлова В.А.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родителей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3857604"/>
            <a:ext cx="6929486" cy="30003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4572000" cy="292895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57200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педагогов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5000628" cy="30003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14414" y="3714752"/>
            <a:ext cx="6643734" cy="314324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rcRect b="17778"/>
          <a:stretch>
            <a:fillRect/>
          </a:stretch>
        </p:blipFill>
        <p:spPr>
          <a:xfrm>
            <a:off x="4857752" y="1000108"/>
            <a:ext cx="428624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эксперимент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071546"/>
            <a:ext cx="842968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воспитанники 1 и 2 младшей группы (2 – 3,5 года).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Предмет исследования: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проведение комплексной системы физкультурно-оздоровительной работы как условия снижение заболеваемости воспитанников.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Гипотеза: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физкультурно-оздоровительная работа  будет эффективной, если: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организации учитываются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психофизиологические особенности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детей дошкольного возраста;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педагог знает и владеет новыми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методами закаливания;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создаются необходимые условия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для проведения лечебно-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профилактических мероприятия.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3" name="Picture 3" descr="http://www.biggerpockets.com/renewsblog/wp-content/uploads/2013/04/Small-Multifamily-BIG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62" y="3714752"/>
            <a:ext cx="3643338" cy="259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257940" cy="4952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en-US" sz="2400" dirty="0" smtClean="0"/>
              <a:t>I </a:t>
            </a:r>
            <a:r>
              <a:rPr lang="ru-RU" sz="2400" dirty="0" smtClean="0"/>
              <a:t>этап (2013-2014 учебный год)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87154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Цель эксперимента</a:t>
            </a:r>
            <a:r>
              <a:rPr lang="ru-RU" dirty="0">
                <a:solidFill>
                  <a:srgbClr val="000000"/>
                </a:solidFill>
              </a:rPr>
              <a:t> – выявить исходный уровень состояния </a:t>
            </a:r>
            <a:r>
              <a:rPr lang="ru-RU" dirty="0" smtClean="0">
                <a:solidFill>
                  <a:srgbClr val="000000"/>
                </a:solidFill>
              </a:rPr>
              <a:t>здоровья детей </a:t>
            </a:r>
            <a:r>
              <a:rPr lang="ru-RU" dirty="0">
                <a:solidFill>
                  <a:srgbClr val="000000"/>
                </a:solidFill>
              </a:rPr>
              <a:t>и развития физических качеств на начальном </a:t>
            </a:r>
            <a:r>
              <a:rPr lang="ru-RU" dirty="0" smtClean="0">
                <a:solidFill>
                  <a:srgbClr val="000000"/>
                </a:solidFill>
              </a:rPr>
              <a:t>этапе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3071810"/>
          <a:ext cx="7929618" cy="321521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64394"/>
                <a:gridCol w="3965224"/>
              </a:tblGrid>
              <a:tr h="4692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Общая заболеваемость 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Учебный год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Число, пропущенных дней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2013-2014 </a:t>
                      </a:r>
                      <a:endParaRPr lang="ru-RU" sz="15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217</a:t>
                      </a:r>
                      <a:endParaRPr lang="ru-RU" sz="15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Заболеваемость в </a:t>
                      </a:r>
                      <a:r>
                        <a:rPr lang="ru-RU" sz="15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детоднях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Пропущено дней одним ребенком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19,7</a:t>
                      </a:r>
                      <a:endParaRPr lang="ru-RU" sz="15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Средняя продолжительность болезни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6,7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2571744"/>
            <a:ext cx="831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Анализ заболеваемости в младшей разновозрастной группе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pp.vk.me/c629209/v629209116/fee7/iOXW-dd8r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357670"/>
            <a:ext cx="428628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4714876" cy="3571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000" dirty="0" smtClean="0"/>
              <a:t>  </a:t>
            </a:r>
            <a:r>
              <a:rPr lang="en-US" sz="2000" dirty="0" smtClean="0"/>
              <a:t>II </a:t>
            </a:r>
            <a:r>
              <a:rPr lang="ru-RU" sz="2000" dirty="0" smtClean="0"/>
              <a:t>этап (201</a:t>
            </a:r>
            <a:r>
              <a:rPr lang="en-US" sz="2000" dirty="0" smtClean="0"/>
              <a:t>4</a:t>
            </a:r>
            <a:r>
              <a:rPr lang="ru-RU" sz="2000" dirty="0" smtClean="0"/>
              <a:t>-201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 err="1" smtClean="0"/>
              <a:t>уч</a:t>
            </a:r>
            <a:r>
              <a:rPr lang="en-US" sz="2000" dirty="0" smtClean="0"/>
              <a:t>. </a:t>
            </a:r>
            <a:r>
              <a:rPr lang="ru-RU" sz="2000" dirty="0" smtClean="0"/>
              <a:t>год)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87154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Цель эксперимента</a:t>
            </a:r>
            <a:r>
              <a:rPr lang="ru-RU" dirty="0">
                <a:solidFill>
                  <a:srgbClr val="000000"/>
                </a:solidFill>
              </a:rPr>
              <a:t> – снижение заболеваемости детей дошкольного возраста путем </a:t>
            </a:r>
            <a:r>
              <a:rPr lang="ru-RU" dirty="0" smtClean="0">
                <a:solidFill>
                  <a:srgbClr val="000000"/>
                </a:solidFill>
              </a:rPr>
              <a:t>закаливания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M:\DCIM\101MSDCF\DSC0714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3116"/>
            <a:ext cx="4286280" cy="252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4357694"/>
            <a:ext cx="25506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«</a:t>
            </a:r>
            <a:r>
              <a:rPr lang="ru-RU" b="1" dirty="0" err="1" smtClean="0">
                <a:solidFill>
                  <a:srgbClr val="000000"/>
                </a:solidFill>
              </a:rPr>
              <a:t>Босохождение</a:t>
            </a:r>
            <a:r>
              <a:rPr lang="ru-RU" b="1" dirty="0" smtClean="0">
                <a:solidFill>
                  <a:srgbClr val="000000"/>
                </a:solidFill>
              </a:rPr>
              <a:t>»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6211669"/>
            <a:ext cx="26084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Гимнастика после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дневного сна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M:\DCIM\101MSDCF\DSC07150.JPG"/>
          <p:cNvPicPr/>
          <p:nvPr/>
        </p:nvPicPr>
        <p:blipFill>
          <a:blip r:embed="rId5" cstate="print"/>
          <a:srcRect l="23154"/>
          <a:stretch>
            <a:fillRect/>
          </a:stretch>
        </p:blipFill>
        <p:spPr bwMode="auto">
          <a:xfrm>
            <a:off x="4429124" y="4214794"/>
            <a:ext cx="450059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M:\DCIM\101MSDCF\DSC07147.JPG"/>
          <p:cNvPicPr/>
          <p:nvPr/>
        </p:nvPicPr>
        <p:blipFill>
          <a:blip r:embed="rId6" cstate="email"/>
          <a:srcRect l="18310"/>
          <a:stretch>
            <a:fillRect/>
          </a:stretch>
        </p:blipFill>
        <p:spPr bwMode="auto">
          <a:xfrm>
            <a:off x="4429124" y="2071678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500826" y="6000768"/>
            <a:ext cx="264317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Комбинированная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дорожка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 descr="M:\DCIM\101MSDCF\DSC0717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8618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Рисунок 5" descr="M:\DCIM\101MSDCF\DSC0716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0"/>
            <a:ext cx="321467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Рисунок 6" descr="M:\DCIM\101MSDCF\DSC0716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0"/>
            <a:ext cx="34290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Рисунок 7" descr="C:\Users\user\Desktop\мамина работа\Новая папка\DSC007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471487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мамина работа\Новая папка\DSC007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214686"/>
            <a:ext cx="464343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1142985"/>
            <a:ext cx="4714876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ru-RU" sz="2000" b="1" kern="0" dirty="0" smtClean="0"/>
              <a:t>август 2015 г)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00174"/>
            <a:ext cx="8715404" cy="646331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Цель эксперимента</a:t>
            </a:r>
            <a:r>
              <a:rPr lang="ru-RU" dirty="0"/>
              <a:t> – выявить </a:t>
            </a:r>
            <a:r>
              <a:rPr lang="ru-RU" dirty="0" smtClean="0"/>
              <a:t>уровень здоровья детей после проведения формирующего эксперимента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3214686"/>
          <a:ext cx="8001056" cy="32147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00110"/>
                <a:gridCol w="4000946"/>
              </a:tblGrid>
              <a:tr h="389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Общая </a:t>
                      </a:r>
                      <a:r>
                        <a:rPr lang="ru-RU" sz="15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 заболеваемость 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Учебный год</a:t>
                      </a:r>
                      <a:endParaRPr lang="ru-RU" sz="15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Число, пропущенных дней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2014-2015 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184</a:t>
                      </a:r>
                      <a:endParaRPr lang="ru-RU" sz="15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Заболеваемость в </a:t>
                      </a:r>
                      <a:r>
                        <a:rPr lang="ru-RU" sz="15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детоднях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Пропущено дней одним ребенком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16,7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Средняя продолжительность болезни</a:t>
                      </a:r>
                      <a:endParaRPr lang="ru-RU" sz="15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5,9</a:t>
                      </a:r>
                      <a:endParaRPr lang="ru-RU" sz="15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2500306"/>
            <a:ext cx="831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Анализ заболеваемости в младшей разновозрастной группе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71543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000108"/>
            <a:ext cx="9572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b="1" i="1" dirty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рактическое значение и ряд положительных результатов: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500174"/>
          <a:ext cx="857256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рекомендаций: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71670" y="1142984"/>
            <a:ext cx="707233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помочь  педагогу в создании условий для оптимизации процесса </a:t>
            </a:r>
            <a:r>
              <a:rPr lang="ru-RU" b="1" dirty="0" err="1"/>
              <a:t>здоровьесбережения</a:t>
            </a:r>
            <a:r>
              <a:rPr lang="ru-RU" b="1" dirty="0"/>
              <a:t> детей в </a:t>
            </a:r>
            <a:r>
              <a:rPr lang="ru-RU" b="1" dirty="0" smtClean="0"/>
              <a:t>ДОУ;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7158" y="2500306"/>
            <a:ext cx="764383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разработать систему всесторонней методической работы по совершенствованию мастерства воспитателей;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4546" y="3786190"/>
            <a:ext cx="692945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усилить работу с педагогическими кадрами в направлении реализации физкультурно-оздоровительных мероприятий с часто болеющими детьми;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910" y="5500702"/>
            <a:ext cx="628654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способствовать привитию культурно-гигиенических навыков у детей первой младшей группы;</a:t>
            </a:r>
          </a:p>
        </p:txBody>
      </p:sp>
      <p:pic>
        <p:nvPicPr>
          <p:cNvPr id="35842" name="Picture 2" descr="http://sch1315s.mskobr.ru/images/dsc00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194733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content.schools.by/2.terehovka/library/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23637">
            <a:off x="6711842" y="2254182"/>
            <a:ext cx="2593607" cy="1579219"/>
          </a:xfrm>
          <a:prstGeom prst="rect">
            <a:avLst/>
          </a:prstGeom>
          <a:noFill/>
        </p:spPr>
      </p:pic>
      <p:pic>
        <p:nvPicPr>
          <p:cNvPr id="35846" name="Picture 6" descr="https://im2-tub-ru.yandex.net/i?id=ff482be96833636fcb0e0d30cb18f3ee&amp;n=33&amp;h=190&amp;w=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2409825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ped-kopilka.ru/upload/blogs/13577_b52f4b8d1e35c5b85d5edec21643fc51.pn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714884"/>
            <a:ext cx="239454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4399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менно </a:t>
            </a:r>
            <a:r>
              <a:rPr lang="ru-RU" sz="2400" b="1" dirty="0"/>
              <a:t>в дошкольном возрасте закладывается фундамент здоровья</a:t>
            </a:r>
            <a:r>
              <a:rPr lang="ru-RU" sz="2400" dirty="0"/>
              <a:t> </a:t>
            </a:r>
            <a:r>
              <a:rPr lang="ru-RU" sz="2400" b="1" dirty="0" smtClean="0"/>
              <a:t>ребенка. </a:t>
            </a:r>
            <a:r>
              <a:rPr lang="ru-RU" sz="2400" dirty="0" smtClean="0"/>
              <a:t>А это значит, </a:t>
            </a:r>
            <a:r>
              <a:rPr lang="ru-RU" sz="2400" b="1" dirty="0" smtClean="0"/>
              <a:t>важно</a:t>
            </a:r>
            <a:r>
              <a:rPr lang="ru-RU" sz="2400" dirty="0" smtClean="0"/>
              <a:t> не только </a:t>
            </a:r>
            <a:r>
              <a:rPr lang="ru-RU" sz="2400" b="1" dirty="0" smtClean="0"/>
              <a:t>теоретическое осмысление накопленного опыта</a:t>
            </a:r>
            <a:r>
              <a:rPr lang="ru-RU" sz="2400" dirty="0" smtClean="0"/>
              <a:t> сохранения и укрепления здоровья детей, но и </a:t>
            </a:r>
            <a:r>
              <a:rPr lang="ru-RU" sz="2400" b="1" dirty="0" smtClean="0"/>
              <a:t>внедрение эффективных технологий </a:t>
            </a:r>
            <a:r>
              <a:rPr lang="ru-RU" sz="2400" b="1" dirty="0" err="1" smtClean="0"/>
              <a:t>здоровьесбережения</a:t>
            </a:r>
            <a:r>
              <a:rPr lang="ru-RU" sz="2400" dirty="0" smtClean="0"/>
              <a:t>, </a:t>
            </a:r>
            <a:r>
              <a:rPr lang="ru-RU" sz="2400" b="1" dirty="0" smtClean="0"/>
              <a:t>модернизация содержания физкультурно-оздоровительной деятельности</a:t>
            </a:r>
            <a:r>
              <a:rPr lang="ru-RU" sz="2400" dirty="0" smtClean="0"/>
              <a:t> в ДОУ в целом.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5FDBF"/>
              </a:clrFrom>
              <a:clrTo>
                <a:srgbClr val="E5FDBF">
                  <a:alpha val="0"/>
                </a:srgbClr>
              </a:clrTo>
            </a:clrChange>
          </a:blip>
          <a:srcRect l="28587" t="56836" r="35176" b="13867"/>
          <a:stretch>
            <a:fillRect/>
          </a:stretch>
        </p:blipFill>
        <p:spPr bwMode="auto">
          <a:xfrm>
            <a:off x="1357290" y="4143380"/>
            <a:ext cx="628649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рекомендаций: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71670" y="1142984"/>
            <a:ext cx="707233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обучать детей основам культуры здоровья посредством включения </a:t>
            </a:r>
            <a:r>
              <a:rPr lang="ru-RU" b="1" dirty="0" err="1" smtClean="0"/>
              <a:t>валеологического</a:t>
            </a:r>
            <a:r>
              <a:rPr lang="ru-RU" b="1" dirty="0" smtClean="0"/>
              <a:t> материала в структуру занятий;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158" y="2643182"/>
            <a:ext cx="628654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способствовать активному включению родителей в совместную </a:t>
            </a:r>
            <a:r>
              <a:rPr lang="ru-RU" b="1" dirty="0" err="1" smtClean="0"/>
              <a:t>здоровьесберегающую</a:t>
            </a:r>
            <a:r>
              <a:rPr lang="ru-RU" b="1" dirty="0" smtClean="0"/>
              <a:t> деятельность детского сада;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86050" y="4214818"/>
            <a:ext cx="63579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формировать потребность педагогов и родителей в новых знаниях, практических умениях;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910" y="5500702"/>
            <a:ext cx="628654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способствовать налаживанию необходимой двусторонней связи с социумом (больница, школа, библиотека).</a:t>
            </a:r>
          </a:p>
        </p:txBody>
      </p:sp>
      <p:pic>
        <p:nvPicPr>
          <p:cNvPr id="36868" name="Picture 4" descr="http://astersoft.net/images/e/c/iz-opyta-raboty-po-formirovaniju-u-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221454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er\Desktop\мамина работа\Новая папка\DSC005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143116"/>
            <a:ext cx="2836211" cy="188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://www.funlib.ru/cimg/2014/102122/57483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429000"/>
            <a:ext cx="2786082" cy="2357454"/>
          </a:xfrm>
          <a:prstGeom prst="rect">
            <a:avLst/>
          </a:prstGeom>
          <a:noFill/>
        </p:spPr>
      </p:pic>
      <p:pic>
        <p:nvPicPr>
          <p:cNvPr id="36872" name="Picture 8" descr="http://vetopio.com/attachments/Header/image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98" t="9860" r="15765" b="8451"/>
          <a:stretch>
            <a:fillRect/>
          </a:stretch>
        </p:blipFill>
        <p:spPr bwMode="auto">
          <a:xfrm>
            <a:off x="6786578" y="4714884"/>
            <a:ext cx="214312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5248275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/>
              <a:t>СПАСИБО</a:t>
            </a:r>
          </a:p>
          <a:p>
            <a:pPr algn="ctr">
              <a:buNone/>
            </a:pPr>
            <a:r>
              <a:rPr lang="ru-RU" sz="8000" dirty="0" smtClean="0"/>
              <a:t>ЗА</a:t>
            </a:r>
          </a:p>
          <a:p>
            <a:pPr algn="ctr">
              <a:buNone/>
            </a:pPr>
            <a:r>
              <a:rPr lang="ru-RU" sz="8000" dirty="0" smtClean="0"/>
              <a:t>ВНИМАНИЕ!</a:t>
            </a:r>
            <a:endParaRPr lang="ru-RU" sz="8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857224" y="5429264"/>
            <a:ext cx="7572428" cy="1225868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обосновать педагогические условия </a:t>
            </a:r>
            <a:r>
              <a:rPr lang="ru-RU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здоровьесбережения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физкультурно-оздоровительной работе в разновозрастной группе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85728"/>
            <a:ext cx="5052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Объект, предмет, цель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gray">
          <a:xfrm>
            <a:off x="785786" y="3429000"/>
            <a:ext cx="7500990" cy="107157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процесс организации </a:t>
            </a:r>
            <a:r>
              <a:rPr lang="ru-RU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технологий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физкультурно-оздоровительной работе в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разно-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возрастной 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группе</a:t>
            </a:r>
          </a:p>
        </p:txBody>
      </p: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214282" y="2714620"/>
            <a:ext cx="4857784" cy="714380"/>
            <a:chOff x="720" y="1392"/>
            <a:chExt cx="4058" cy="480"/>
          </a:xfrm>
          <a:solidFill>
            <a:srgbClr val="E24C1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sz="2400" b="1"/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730" y="1425"/>
              <a:ext cx="4043" cy="426"/>
              <a:chOff x="744" y="1425"/>
              <a:chExt cx="3988" cy="426"/>
            </a:xfrm>
            <a:grpFill/>
          </p:grpSpPr>
          <p:sp>
            <p:nvSpPr>
              <p:cNvPr id="22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 sz="2400" b="1"/>
              </a:p>
            </p:txBody>
          </p:sp>
          <p:sp>
            <p:nvSpPr>
              <p:cNvPr id="23" name="AutoShape 60"/>
              <p:cNvSpPr>
                <a:spLocks noChangeArrowheads="1"/>
              </p:cNvSpPr>
              <p:nvPr/>
            </p:nvSpPr>
            <p:spPr bwMode="gray">
              <a:xfrm>
                <a:off x="744" y="1425"/>
                <a:ext cx="3988" cy="361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r>
                  <a:rPr lang="ru-RU" sz="2400" b="1" kern="0" dirty="0" smtClean="0">
                    <a:solidFill>
                      <a:sysClr val="windowText" lastClr="000000"/>
                    </a:solidFill>
                  </a:rPr>
                  <a:t>Предмет</a:t>
                </a:r>
                <a:r>
                  <a:rPr kumimoji="0" lang="ru-RU" sz="2400" b="1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исследования: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56"/>
          <p:cNvGrpSpPr>
            <a:grpSpLocks/>
          </p:cNvGrpSpPr>
          <p:nvPr/>
        </p:nvGrpSpPr>
        <p:grpSpPr bwMode="auto">
          <a:xfrm>
            <a:off x="428596" y="4714884"/>
            <a:ext cx="4786346" cy="714380"/>
            <a:chOff x="720" y="1392"/>
            <a:chExt cx="4058" cy="480"/>
          </a:xfrm>
          <a:solidFill>
            <a:schemeClr val="accent4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ru-RU" sz="2400" b="1"/>
            </a:p>
          </p:txBody>
        </p: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730" y="1425"/>
              <a:ext cx="4043" cy="426"/>
              <a:chOff x="744" y="1425"/>
              <a:chExt cx="3988" cy="426"/>
            </a:xfrm>
            <a:grpFill/>
          </p:grpSpPr>
          <p:sp>
            <p:nvSpPr>
              <p:cNvPr id="27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endParaRPr lang="ru-RU" sz="2400" b="1"/>
              </a:p>
            </p:txBody>
          </p:sp>
          <p:sp>
            <p:nvSpPr>
              <p:cNvPr id="28" name="AutoShape 60"/>
              <p:cNvSpPr>
                <a:spLocks noChangeArrowheads="1"/>
              </p:cNvSpPr>
              <p:nvPr/>
            </p:nvSpPr>
            <p:spPr bwMode="gray">
              <a:xfrm>
                <a:off x="744" y="1425"/>
                <a:ext cx="3988" cy="36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ЦЕЛЬ проекта: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357158" y="1142984"/>
            <a:ext cx="4286280" cy="571504"/>
            <a:chOff x="720" y="1392"/>
            <a:chExt cx="4058" cy="4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ru-RU" sz="2400" b="1"/>
            </a:p>
          </p:txBody>
        </p: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730" y="1425"/>
              <a:ext cx="4043" cy="426"/>
              <a:chOff x="744" y="1425"/>
              <a:chExt cx="3988" cy="426"/>
            </a:xfrm>
            <a:grpFill/>
          </p:grpSpPr>
          <p:sp>
            <p:nvSpPr>
              <p:cNvPr id="15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endParaRPr lang="ru-RU" sz="2400" b="1"/>
              </a:p>
            </p:txBody>
          </p:sp>
          <p:sp>
            <p:nvSpPr>
              <p:cNvPr id="16" name="AutoShape 60"/>
              <p:cNvSpPr>
                <a:spLocks noChangeArrowheads="1"/>
              </p:cNvSpPr>
              <p:nvPr/>
            </p:nvSpPr>
            <p:spPr bwMode="gray">
              <a:xfrm>
                <a:off x="744" y="1425"/>
                <a:ext cx="3988" cy="36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r>
                  <a:rPr lang="ru-RU" sz="2000" b="1" dirty="0" smtClean="0"/>
                  <a:t>ОБЪЕКТ исследования</a:t>
                </a:r>
                <a:r>
                  <a:rPr lang="ru-RU" sz="2400" b="1" dirty="0" smtClean="0"/>
                  <a:t>:</a:t>
                </a:r>
                <a:endParaRPr lang="ru-RU" sz="2400" b="1" dirty="0"/>
              </a:p>
            </p:txBody>
          </p:sp>
        </p:grpSp>
      </p:grpSp>
      <p:sp>
        <p:nvSpPr>
          <p:cNvPr id="35" name="AutoShape 52"/>
          <p:cNvSpPr>
            <a:spLocks noChangeArrowheads="1"/>
          </p:cNvSpPr>
          <p:nvPr/>
        </p:nvSpPr>
        <p:spPr bwMode="gray">
          <a:xfrm>
            <a:off x="1071538" y="1714488"/>
            <a:ext cx="7072362" cy="857256"/>
          </a:xfrm>
          <a:prstGeom prst="roundRect">
            <a:avLst>
              <a:gd name="adj" fmla="val 16667"/>
            </a:avLst>
          </a:prstGeom>
          <a:solidFill>
            <a:srgbClr val="F79646">
              <a:lumMod val="40000"/>
              <a:lumOff val="60000"/>
              <a:alpha val="30000"/>
            </a:srgbClr>
          </a:solidFill>
          <a:ln w="9525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система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деятельности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педагогов ДОУ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357158" y="1142984"/>
            <a:ext cx="4500594" cy="714380"/>
            <a:chOff x="720" y="1392"/>
            <a:chExt cx="4058" cy="480"/>
          </a:xfrm>
          <a:solidFill>
            <a:srgbClr val="F79646">
              <a:lumMod val="40000"/>
              <a:lumOff val="60000"/>
            </a:srgb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58"/>
            <p:cNvGrpSpPr>
              <a:grpSpLocks/>
            </p:cNvGrpSpPr>
            <p:nvPr/>
          </p:nvGrpSpPr>
          <p:grpSpPr bwMode="auto">
            <a:xfrm>
              <a:off x="730" y="1425"/>
              <a:ext cx="4043" cy="426"/>
              <a:chOff x="744" y="1425"/>
              <a:chExt cx="3988" cy="426"/>
            </a:xfrm>
            <a:grpFill/>
          </p:grpSpPr>
          <p:sp>
            <p:nvSpPr>
              <p:cNvPr id="39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utoShape 60"/>
              <p:cNvSpPr>
                <a:spLocks noChangeArrowheads="1"/>
              </p:cNvSpPr>
              <p:nvPr/>
            </p:nvSpPr>
            <p:spPr bwMode="gray">
              <a:xfrm>
                <a:off x="744" y="1425"/>
                <a:ext cx="3988" cy="36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Объект</a:t>
                </a:r>
                <a:r>
                  <a:rPr kumimoji="0" lang="ru-RU" sz="2200" b="1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исследования:</a:t>
                </a:r>
                <a:endParaRPr kumimoji="0" lang="ru-RU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715412" cy="563563"/>
          </a:xfrm>
        </p:spPr>
        <p:txBody>
          <a:bodyPr/>
          <a:lstStyle/>
          <a:p>
            <a:r>
              <a:rPr lang="ru-RU" sz="3000" b="1" dirty="0" smtClean="0"/>
              <a:t>Здоровьесберегающие технологии</a:t>
            </a:r>
            <a:endParaRPr lang="ru-RU" sz="3000" b="1" dirty="0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00232" y="1214422"/>
            <a:ext cx="1466850" cy="1447800"/>
            <a:chOff x="708" y="2203"/>
            <a:chExt cx="751" cy="741"/>
          </a:xfrm>
        </p:grpSpPr>
        <p:sp>
          <p:nvSpPr>
            <p:cNvPr id="7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37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143504" y="1285860"/>
            <a:ext cx="1500198" cy="1464479"/>
            <a:chOff x="708" y="2203"/>
            <a:chExt cx="751" cy="741"/>
          </a:xfrm>
        </p:grpSpPr>
        <p:sp>
          <p:nvSpPr>
            <p:cNvPr id="11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44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4"/>
          <p:cNvSpPr>
            <a:spLocks noChangeArrowheads="1"/>
          </p:cNvSpPr>
          <p:nvPr/>
        </p:nvSpPr>
        <p:spPr bwMode="gray">
          <a:xfrm>
            <a:off x="2571736" y="1428736"/>
            <a:ext cx="3743325" cy="3743325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/>
              <a:t>Цель здоровье-</a:t>
            </a:r>
          </a:p>
          <a:p>
            <a:pPr algn="ctr"/>
            <a:r>
              <a:rPr lang="ru-RU" sz="2400" b="1" dirty="0" smtClean="0"/>
              <a:t>сберегающих </a:t>
            </a:r>
          </a:p>
          <a:p>
            <a:pPr algn="ctr"/>
            <a:r>
              <a:rPr lang="ru-RU" sz="2400" b="1" dirty="0" smtClean="0"/>
              <a:t>технологий</a:t>
            </a:r>
          </a:p>
          <a:p>
            <a:pPr algn="ctr"/>
            <a:r>
              <a:rPr lang="ru-RU" sz="2400" b="1" dirty="0" smtClean="0"/>
              <a:t>в ДОУ</a:t>
            </a:r>
            <a:endParaRPr lang="ru-RU" sz="2400" b="1" dirty="0"/>
          </a:p>
        </p:txBody>
      </p: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2000232" y="1000108"/>
            <a:ext cx="1466850" cy="1447800"/>
            <a:chOff x="708" y="2203"/>
            <a:chExt cx="751" cy="741"/>
          </a:xfrm>
        </p:grpSpPr>
        <p:sp>
          <p:nvSpPr>
            <p:cNvPr id="20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37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38"/>
          <p:cNvSpPr>
            <a:spLocks noChangeArrowheads="1"/>
          </p:cNvSpPr>
          <p:nvPr/>
        </p:nvSpPr>
        <p:spPr bwMode="gray">
          <a:xfrm>
            <a:off x="0" y="2000240"/>
            <a:ext cx="3000364" cy="378565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</a:rPr>
              <a:t>применительно к </a:t>
            </a:r>
            <a:r>
              <a:rPr lang="ru-RU" sz="2400" b="1" i="1" dirty="0" smtClean="0">
                <a:solidFill>
                  <a:srgbClr val="000000"/>
                </a:solidFill>
              </a:rPr>
              <a:t>ребенку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— </a:t>
            </a:r>
            <a:r>
              <a:rPr lang="ru-RU" sz="2400" dirty="0" smtClean="0">
                <a:solidFill>
                  <a:srgbClr val="000000"/>
                </a:solidFill>
              </a:rPr>
              <a:t>обеспечение высокого уровня реального здоровья воспитанников и воспитание культуры здоровья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23" name="Group 42"/>
          <p:cNvGrpSpPr>
            <a:grpSpLocks/>
          </p:cNvGrpSpPr>
          <p:nvPr/>
        </p:nvGrpSpPr>
        <p:grpSpPr bwMode="auto">
          <a:xfrm>
            <a:off x="5143504" y="1000108"/>
            <a:ext cx="1500198" cy="1464479"/>
            <a:chOff x="708" y="2203"/>
            <a:chExt cx="751" cy="741"/>
          </a:xfrm>
        </p:grpSpPr>
        <p:sp>
          <p:nvSpPr>
            <p:cNvPr id="24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44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38"/>
          <p:cNvSpPr>
            <a:spLocks noChangeArrowheads="1"/>
          </p:cNvSpPr>
          <p:nvPr/>
        </p:nvSpPr>
        <p:spPr bwMode="gray">
          <a:xfrm>
            <a:off x="5786446" y="2000240"/>
            <a:ext cx="3357554" cy="4154984"/>
          </a:xfrm>
          <a:prstGeom prst="rect">
            <a:avLst/>
          </a:prstGeom>
          <a:solidFill>
            <a:srgbClr val="FCE4C4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0000"/>
                </a:solidFill>
              </a:rPr>
              <a:t>применительно к взрослым</a:t>
            </a:r>
            <a:r>
              <a:rPr lang="ru-RU" sz="2200" b="1" dirty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</a:rPr>
              <a:t>— содействие становлению культуры здоровья, в </a:t>
            </a:r>
            <a:r>
              <a:rPr lang="ru-RU" sz="2200" dirty="0" smtClean="0">
                <a:solidFill>
                  <a:srgbClr val="000000"/>
                </a:solidFill>
              </a:rPr>
              <a:t>т.ч. культуры </a:t>
            </a:r>
            <a:r>
              <a:rPr lang="ru-RU" sz="2200" dirty="0">
                <a:solidFill>
                  <a:srgbClr val="000000"/>
                </a:solidFill>
              </a:rPr>
              <a:t>профессионального здоровья воспитателей ДОУ, </a:t>
            </a:r>
            <a:r>
              <a:rPr lang="ru-RU" sz="2200" dirty="0" err="1" smtClean="0">
                <a:solidFill>
                  <a:srgbClr val="000000"/>
                </a:solidFill>
              </a:rPr>
              <a:t>валеологическому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</a:rPr>
              <a:t>просвещению родителей</a:t>
            </a:r>
            <a:endParaRPr lang="en-US" sz="2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436" name="Picture 4" descr="http://player.myshared.ru/1013289/data/images/img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9359">
            <a:off x="3107250" y="3883540"/>
            <a:ext cx="2371728" cy="297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8215338" cy="563563"/>
          </a:xfrm>
        </p:spPr>
        <p:txBody>
          <a:bodyPr/>
          <a:lstStyle/>
          <a:p>
            <a:pPr algn="ctr"/>
            <a:r>
              <a:rPr lang="ru-RU" sz="2200" b="1" dirty="0" smtClean="0"/>
              <a:t>Направления </a:t>
            </a:r>
            <a:r>
              <a:rPr lang="ru-RU" sz="2200" b="1" dirty="0" err="1" smtClean="0"/>
              <a:t>здоровьесберегающей</a:t>
            </a:r>
            <a:r>
              <a:rPr lang="ru-RU" sz="2200" b="1" dirty="0" smtClean="0"/>
              <a:t> работы ДОУ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7528442"/>
              </p:ext>
            </p:extLst>
          </p:nvPr>
        </p:nvGraphicFramePr>
        <p:xfrm>
          <a:off x="-285816" y="928670"/>
          <a:ext cx="942981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технологий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484" name="Picture 4" descr="http://pro10pi.ucoz.net/_ph/1/971548319.jpg"/>
          <p:cNvPicPr>
            <a:picLocks noChangeAspect="1" noChangeArrowheads="1"/>
          </p:cNvPicPr>
          <p:nvPr/>
        </p:nvPicPr>
        <p:blipFill>
          <a:blip r:embed="rId2" cstate="print"/>
          <a:srcRect r="29902"/>
          <a:stretch>
            <a:fillRect/>
          </a:stretch>
        </p:blipFill>
        <p:spPr bwMode="auto">
          <a:xfrm>
            <a:off x="0" y="1000108"/>
            <a:ext cx="2786082" cy="188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razvivash-ka.my1.ru/razvivash-ka.gif"/>
          <p:cNvPicPr>
            <a:picLocks noChangeAspect="1" noChangeArrowheads="1"/>
          </p:cNvPicPr>
          <p:nvPr/>
        </p:nvPicPr>
        <p:blipFill>
          <a:blip r:embed="rId3"/>
          <a:srcRect l="22770"/>
          <a:stretch>
            <a:fillRect/>
          </a:stretch>
        </p:blipFill>
        <p:spPr bwMode="auto">
          <a:xfrm>
            <a:off x="428596" y="2928934"/>
            <a:ext cx="304125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asnoginsk.ru/styles/image/aHR0cDovL3N0cjQ3Lndtc2l0ZS5ydS9fbW9kX2ZpbGVzL2NlX2ltYWdlcy9waG90b2FsYnVtL2Zpemt1bF90dXJub2VfemFuamF0aWUuanBn"/>
          <p:cNvPicPr>
            <a:picLocks noChangeAspect="1" noChangeArrowheads="1"/>
          </p:cNvPicPr>
          <p:nvPr/>
        </p:nvPicPr>
        <p:blipFill>
          <a:blip r:embed="rId4"/>
          <a:srcRect l="36029" t="17524" r="16684"/>
          <a:stretch>
            <a:fillRect/>
          </a:stretch>
        </p:blipFill>
        <p:spPr bwMode="auto">
          <a:xfrm>
            <a:off x="785786" y="4786322"/>
            <a:ext cx="35213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www.zheldor.info/culture/pic.phtml?kod_news=2708&amp;number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071546"/>
            <a:ext cx="2823230" cy="1857388"/>
          </a:xfrm>
          <a:prstGeom prst="rect">
            <a:avLst/>
          </a:prstGeom>
          <a:noFill/>
        </p:spPr>
      </p:pic>
      <p:pic>
        <p:nvPicPr>
          <p:cNvPr id="20492" name="Picture 12" descr="http://karapyziki.net/wp-content/uploads/2013/08/immynit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857496"/>
            <a:ext cx="321471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714612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Утренняя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гимнастика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5003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Ритмопластика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40005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Подвижные игры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621166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Физкультурные занятия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46" y="457200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Закаливание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0494" name="Picture 14" descr="http://viajarcontuhijo.com/wp-content/uploads/2012/09/article-new_ehow_images_a01_u2_ms_minimize-foot-odor-800x8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2038" y="4786323"/>
            <a:ext cx="3111961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Педагогические условия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15338" cy="2143140"/>
          </a:xfrm>
          <a:solidFill>
            <a:srgbClr val="EBF5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200" b="0" dirty="0" smtClean="0"/>
              <a:t>     </a:t>
            </a:r>
            <a:r>
              <a:rPr lang="ru-RU" sz="2200" dirty="0" smtClean="0"/>
              <a:t>Педагогические условия </a:t>
            </a:r>
            <a:r>
              <a:rPr lang="ru-RU" sz="2200" b="0" dirty="0" smtClean="0"/>
              <a:t>– это, прежде всего, </a:t>
            </a:r>
            <a:r>
              <a:rPr lang="ru-RU" sz="2200" dirty="0" smtClean="0"/>
              <a:t>совокупность возможностей образовательной и материально-пространственной среды</a:t>
            </a:r>
            <a:r>
              <a:rPr lang="ru-RU" sz="2200" b="0" dirty="0" smtClean="0"/>
              <a:t>, воздействующих на личностный и процессуальный аспекты данной системы и обеспечивающих её эффективное функционирование и развитие</a:t>
            </a:r>
          </a:p>
          <a:p>
            <a:pPr algn="ctr"/>
            <a:endParaRPr lang="ru-RU" sz="2200" b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 rot="5400000">
            <a:off x="3874643" y="3411977"/>
            <a:ext cx="733808" cy="482102"/>
            <a:chOff x="1590582" y="1341988"/>
            <a:chExt cx="443049" cy="343222"/>
          </a:xfrm>
          <a:solidFill>
            <a:schemeClr val="tx1">
              <a:lumMod val="75000"/>
            </a:schemeClr>
          </a:solidFill>
        </p:grpSpPr>
        <p:sp>
          <p:nvSpPr>
            <p:cNvPr id="21" name="Стрелка вправо 20"/>
            <p:cNvSpPr/>
            <p:nvPr/>
          </p:nvSpPr>
          <p:spPr>
            <a:xfrm>
              <a:off x="1590582" y="13419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1590582" y="1410632"/>
              <a:ext cx="340082" cy="205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1088561" y="3411977"/>
            <a:ext cx="733808" cy="482102"/>
            <a:chOff x="1590582" y="1341988"/>
            <a:chExt cx="443049" cy="343222"/>
          </a:xfrm>
          <a:solidFill>
            <a:schemeClr val="tx1">
              <a:lumMod val="75000"/>
            </a:schemeClr>
          </a:solidFill>
        </p:grpSpPr>
        <p:sp>
          <p:nvSpPr>
            <p:cNvPr id="24" name="Стрелка вправо 23"/>
            <p:cNvSpPr/>
            <p:nvPr/>
          </p:nvSpPr>
          <p:spPr>
            <a:xfrm>
              <a:off x="1590582" y="13419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1590582" y="1410632"/>
              <a:ext cx="340082" cy="205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6732163" y="3411977"/>
            <a:ext cx="733808" cy="482102"/>
            <a:chOff x="1590582" y="1341988"/>
            <a:chExt cx="443049" cy="343222"/>
          </a:xfrm>
          <a:solidFill>
            <a:schemeClr val="tx1">
              <a:lumMod val="75000"/>
            </a:schemeClr>
          </a:solidFill>
        </p:grpSpPr>
        <p:sp>
          <p:nvSpPr>
            <p:cNvPr id="27" name="Стрелка вправо 26"/>
            <p:cNvSpPr/>
            <p:nvPr/>
          </p:nvSpPr>
          <p:spPr>
            <a:xfrm>
              <a:off x="1590582" y="13419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1590582" y="1410632"/>
              <a:ext cx="340082" cy="205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5720" y="4071942"/>
            <a:ext cx="25394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Организационно-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педагогические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3240" y="4071942"/>
            <a:ext cx="24288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</a:rPr>
              <a:t>Психолого</a:t>
            </a:r>
            <a:r>
              <a:rPr lang="ru-RU" b="1" dirty="0" smtClean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педагогические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7884" y="4071942"/>
            <a:ext cx="25003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Дидактические</a:t>
            </a:r>
          </a:p>
          <a:p>
            <a:pPr algn="ctr"/>
            <a:endParaRPr lang="ru-RU" sz="300" b="1" dirty="0" smtClean="0">
              <a:solidFill>
                <a:srgbClr val="000000"/>
              </a:solidFill>
            </a:endParaRPr>
          </a:p>
          <a:p>
            <a:pPr algn="ctr"/>
            <a:endParaRPr lang="ru-RU" sz="1100" b="1" dirty="0">
              <a:solidFill>
                <a:srgbClr val="000000"/>
              </a:solidFill>
            </a:endParaRPr>
          </a:p>
        </p:txBody>
      </p:sp>
      <p:pic>
        <p:nvPicPr>
          <p:cNvPr id="22530" name="Picture 2" descr="https://im0-tub-ru.yandex.net/i?id=853a551f8ba8f6bcb0e350ca94591ded&amp;n=33&amp;h=190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86322"/>
            <a:ext cx="2733675" cy="1809751"/>
          </a:xfrm>
          <a:prstGeom prst="rect">
            <a:avLst/>
          </a:prstGeom>
          <a:noFill/>
        </p:spPr>
      </p:pic>
      <p:pic>
        <p:nvPicPr>
          <p:cNvPr id="22532" name="Picture 4" descr="http://oslavyanke.ru/data/img/gallery/normal/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2"/>
            <a:ext cx="2795054" cy="186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ruodesn.kiev.ua/files/desna/2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2714644" cy="174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662" y="357166"/>
            <a:ext cx="841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Организация </a:t>
            </a:r>
            <a:r>
              <a:rPr lang="ru-RU" sz="2400" dirty="0" err="1" smtClean="0">
                <a:solidFill>
                  <a:schemeClr val="bg1"/>
                </a:solidFill>
              </a:rPr>
              <a:t>здоровьесберегающей</a:t>
            </a:r>
            <a:r>
              <a:rPr lang="ru-RU" sz="2400" dirty="0" smtClean="0">
                <a:solidFill>
                  <a:schemeClr val="bg1"/>
                </a:solidFill>
              </a:rPr>
              <a:t> работы в ДОУ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071546"/>
            <a:ext cx="53944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«Педагогика оздоровления»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500174"/>
            <a:ext cx="828680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оптимальных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условий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ДОУ для детей дошкольного возраста и педагогов;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 родителей, педагогов, воспитанников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устойчивой мотивации и потребности в сохранении своего здоровья и здоровья окружающих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людей.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-1428792" y="4088011"/>
          <a:ext cx="11144328" cy="276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us.123rf.com/450wm/cherezoff/cherezoff1211/cherezoff121100004/16201491-3d-%D1%87%D0%B5%D0%BB%D0%BE%D0%B2%D0%B5%D0%BA-%D1%81-%D1%83%D0%BA%D0%B0%D0%B7%D0%B0%D1%82%D0%B5%D0%BB%D0%B5%D0%BC.-%D0%98%D0%B7%D0%BE%D0%BB%D0%B8%D1%80%D0%BE%D0%B2%D0%B0%D0%BD%D0%BD%D1%8B%D0%B5-%D0%BD%D0%B0-%D0%B1%D0%B5%D0%BB%D0%BE%D0%BC-%D1%84%D0%BE%D0%BD%D0%B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214818"/>
            <a:ext cx="2473635" cy="30003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28926" y="3571876"/>
            <a:ext cx="345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Система мероприятий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 descr="C:\Users\user\Desktop\DSC0044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28611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DSC004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0"/>
            <a:ext cx="321471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DCIM\101MSDCF\DSC00724.JPG"/>
          <p:cNvPicPr/>
          <p:nvPr/>
        </p:nvPicPr>
        <p:blipFill>
          <a:blip r:embed="rId4" cstate="email"/>
          <a:srcRect t="-7896"/>
          <a:stretch>
            <a:fillRect/>
          </a:stretch>
        </p:blipFill>
        <p:spPr bwMode="auto">
          <a:xfrm>
            <a:off x="6215074" y="-214338"/>
            <a:ext cx="292892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pp.vk.me/c629209/v629209116/fec9/7ODFEmAy5QI.jpg"/>
          <p:cNvPicPr>
            <a:picLocks noChangeAspect="1" noChangeArrowheads="1"/>
          </p:cNvPicPr>
          <p:nvPr/>
        </p:nvPicPr>
        <p:blipFill>
          <a:blip r:embed="rId5"/>
          <a:srcRect l="5084" r="16102"/>
          <a:stretch>
            <a:fillRect/>
          </a:stretch>
        </p:blipFill>
        <p:spPr bwMode="auto">
          <a:xfrm>
            <a:off x="0" y="2643182"/>
            <a:ext cx="442912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pp.vk.me/c629209/v629209116/fed3/KKn-ROiG5LM.jpg"/>
          <p:cNvPicPr>
            <a:picLocks noChangeAspect="1" noChangeArrowheads="1"/>
          </p:cNvPicPr>
          <p:nvPr/>
        </p:nvPicPr>
        <p:blipFill>
          <a:blip r:embed="rId6"/>
          <a:srcRect r="10000"/>
          <a:stretch>
            <a:fillRect/>
          </a:stretch>
        </p:blipFill>
        <p:spPr bwMode="auto">
          <a:xfrm>
            <a:off x="4214811" y="2571744"/>
            <a:ext cx="492919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783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696</Words>
  <Application>Microsoft Office PowerPoint</Application>
  <PresentationFormat>Экран (4:3)</PresentationFormat>
  <Paragraphs>153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f0783</vt:lpstr>
      <vt:lpstr>Презентация PowerPoint</vt:lpstr>
      <vt:lpstr>Актуальность:</vt:lpstr>
      <vt:lpstr>Презентация PowerPoint</vt:lpstr>
      <vt:lpstr>Здоровьесберегающие технологии</vt:lpstr>
      <vt:lpstr>Направления здоровьесберегающей работы ДОУ</vt:lpstr>
      <vt:lpstr>Виды технологий</vt:lpstr>
      <vt:lpstr>Педагогические условия</vt:lpstr>
      <vt:lpstr>Презентация PowerPoint</vt:lpstr>
      <vt:lpstr>Презентация PowerPoint</vt:lpstr>
      <vt:lpstr>Анкетирование родителей</vt:lpstr>
      <vt:lpstr>Опрос педагогов</vt:lpstr>
      <vt:lpstr>Педагогический эксперимент</vt:lpstr>
      <vt:lpstr>Этапы</vt:lpstr>
      <vt:lpstr>Этапы</vt:lpstr>
      <vt:lpstr>Презентация PowerPoint</vt:lpstr>
      <vt:lpstr>Презентация PowerPoint</vt:lpstr>
      <vt:lpstr>Презентация PowerPoint</vt:lpstr>
      <vt:lpstr>Результаты эксперимента</vt:lpstr>
      <vt:lpstr>Система рекомендаций:</vt:lpstr>
      <vt:lpstr>Система рекомендаций: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sdfgh</dc:creator>
  <cp:lastModifiedBy>а</cp:lastModifiedBy>
  <cp:revision>2</cp:revision>
  <dcterms:created xsi:type="dcterms:W3CDTF">2015-10-05T10:14:09Z</dcterms:created>
  <dcterms:modified xsi:type="dcterms:W3CDTF">2015-10-05T16:20:43Z</dcterms:modified>
</cp:coreProperties>
</file>